
<file path=[Content_Types].xml><?xml version="1.0" encoding="utf-8"?>
<Types xmlns="http://schemas.openxmlformats.org/package/2006/content-types">
  <Default Extension="vml" ContentType="application/vnd.openxmlformats-officedocument.vmlDrawing"/>
  <Default Extension="bin" ContentType="application/vnd.openxmlformats-officedocument.oleObject"/>
  <Default Extension="png" ContentType="image/png"/>
  <Default Extension="jpeg" ContentType="image/jpeg"/>
  <Default Extension="JPG" ContentType="image/.jp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handoutMasterIdLst>
    <p:handoutMasterId r:id="rId147"/>
  </p:handoutMasterIdLst>
  <p:sldIdLst>
    <p:sldId id="333" r:id="rId3"/>
    <p:sldId id="528" r:id="rId5"/>
    <p:sldId id="598" r:id="rId6"/>
    <p:sldId id="257" r:id="rId7"/>
    <p:sldId id="260" r:id="rId8"/>
    <p:sldId id="599" r:id="rId9"/>
    <p:sldId id="263" r:id="rId10"/>
    <p:sldId id="600" r:id="rId11"/>
    <p:sldId id="265" r:id="rId12"/>
    <p:sldId id="601" r:id="rId13"/>
    <p:sldId id="267" r:id="rId14"/>
    <p:sldId id="602" r:id="rId15"/>
    <p:sldId id="271" r:id="rId16"/>
    <p:sldId id="603" r:id="rId17"/>
    <p:sldId id="273" r:id="rId18"/>
    <p:sldId id="604" r:id="rId19"/>
    <p:sldId id="275" r:id="rId20"/>
    <p:sldId id="605" r:id="rId21"/>
    <p:sldId id="277" r:id="rId22"/>
    <p:sldId id="606" r:id="rId23"/>
    <p:sldId id="279" r:id="rId24"/>
    <p:sldId id="607" r:id="rId25"/>
    <p:sldId id="281" r:id="rId26"/>
    <p:sldId id="608" r:id="rId27"/>
    <p:sldId id="984" r:id="rId28"/>
    <p:sldId id="609" r:id="rId29"/>
    <p:sldId id="1103" r:id="rId30"/>
    <p:sldId id="1104" r:id="rId31"/>
    <p:sldId id="1105" r:id="rId32"/>
    <p:sldId id="610" r:id="rId33"/>
    <p:sldId id="1106" r:id="rId34"/>
    <p:sldId id="1221" r:id="rId35"/>
    <p:sldId id="1222" r:id="rId36"/>
    <p:sldId id="671" r:id="rId37"/>
    <p:sldId id="1223" r:id="rId38"/>
    <p:sldId id="1224" r:id="rId39"/>
    <p:sldId id="1225" r:id="rId40"/>
    <p:sldId id="674" r:id="rId41"/>
    <p:sldId id="293" r:id="rId42"/>
    <p:sldId id="714" r:id="rId43"/>
    <p:sldId id="295" r:id="rId44"/>
    <p:sldId id="715" r:id="rId45"/>
    <p:sldId id="297" r:id="rId46"/>
    <p:sldId id="716" r:id="rId47"/>
    <p:sldId id="299" r:id="rId48"/>
    <p:sldId id="717" r:id="rId49"/>
    <p:sldId id="301" r:id="rId50"/>
    <p:sldId id="718" r:id="rId51"/>
    <p:sldId id="303" r:id="rId52"/>
    <p:sldId id="719" r:id="rId53"/>
    <p:sldId id="720" r:id="rId54"/>
    <p:sldId id="721" r:id="rId55"/>
    <p:sldId id="722" r:id="rId56"/>
    <p:sldId id="723" r:id="rId57"/>
    <p:sldId id="724" r:id="rId58"/>
    <p:sldId id="725" r:id="rId59"/>
    <p:sldId id="726" r:id="rId60"/>
    <p:sldId id="727" r:id="rId61"/>
    <p:sldId id="728" r:id="rId62"/>
    <p:sldId id="729" r:id="rId63"/>
    <p:sldId id="730" r:id="rId64"/>
    <p:sldId id="731" r:id="rId65"/>
    <p:sldId id="989" r:id="rId66"/>
    <p:sldId id="990" r:id="rId67"/>
    <p:sldId id="991" r:id="rId68"/>
    <p:sldId id="992" r:id="rId69"/>
    <p:sldId id="993" r:id="rId70"/>
    <p:sldId id="994" r:id="rId71"/>
    <p:sldId id="995" r:id="rId72"/>
    <p:sldId id="996" r:id="rId73"/>
    <p:sldId id="997" r:id="rId74"/>
    <p:sldId id="998" r:id="rId75"/>
    <p:sldId id="999" r:id="rId76"/>
    <p:sldId id="1000" r:id="rId77"/>
    <p:sldId id="1001" r:id="rId78"/>
    <p:sldId id="1002" r:id="rId79"/>
    <p:sldId id="1003" r:id="rId80"/>
    <p:sldId id="1004" r:id="rId81"/>
    <p:sldId id="1005" r:id="rId82"/>
    <p:sldId id="1006" r:id="rId83"/>
    <p:sldId id="1007" r:id="rId84"/>
    <p:sldId id="1008" r:id="rId85"/>
    <p:sldId id="1009" r:id="rId86"/>
    <p:sldId id="1010" r:id="rId87"/>
    <p:sldId id="1011" r:id="rId88"/>
    <p:sldId id="1012" r:id="rId89"/>
    <p:sldId id="1013" r:id="rId90"/>
    <p:sldId id="1014" r:id="rId91"/>
    <p:sldId id="1015" r:id="rId92"/>
    <p:sldId id="1016" r:id="rId93"/>
    <p:sldId id="1017" r:id="rId94"/>
    <p:sldId id="1018" r:id="rId95"/>
    <p:sldId id="1019" r:id="rId96"/>
    <p:sldId id="1020" r:id="rId97"/>
    <p:sldId id="1021" r:id="rId98"/>
    <p:sldId id="1022" r:id="rId99"/>
    <p:sldId id="1023" r:id="rId100"/>
    <p:sldId id="1024" r:id="rId101"/>
    <p:sldId id="1025" r:id="rId102"/>
    <p:sldId id="1026" r:id="rId103"/>
    <p:sldId id="1027" r:id="rId104"/>
    <p:sldId id="1028" r:id="rId105"/>
    <p:sldId id="1029" r:id="rId106"/>
    <p:sldId id="1030" r:id="rId107"/>
    <p:sldId id="1031" r:id="rId108"/>
    <p:sldId id="1032" r:id="rId109"/>
    <p:sldId id="1033" r:id="rId110"/>
    <p:sldId id="1034" r:id="rId111"/>
    <p:sldId id="1035" r:id="rId112"/>
    <p:sldId id="1036" r:id="rId113"/>
    <p:sldId id="1037" r:id="rId114"/>
    <p:sldId id="1038" r:id="rId115"/>
    <p:sldId id="1039" r:id="rId116"/>
    <p:sldId id="1040" r:id="rId117"/>
    <p:sldId id="1041" r:id="rId118"/>
    <p:sldId id="733" r:id="rId119"/>
    <p:sldId id="734" r:id="rId120"/>
    <p:sldId id="749" r:id="rId121"/>
    <p:sldId id="750" r:id="rId122"/>
    <p:sldId id="737" r:id="rId123"/>
    <p:sldId id="738" r:id="rId124"/>
    <p:sldId id="753" r:id="rId125"/>
    <p:sldId id="754" r:id="rId126"/>
    <p:sldId id="759" r:id="rId127"/>
    <p:sldId id="760" r:id="rId128"/>
    <p:sldId id="761" r:id="rId129"/>
    <p:sldId id="762" r:id="rId130"/>
    <p:sldId id="763" r:id="rId131"/>
    <p:sldId id="764" r:id="rId132"/>
    <p:sldId id="765" r:id="rId133"/>
    <p:sldId id="766" r:id="rId134"/>
    <p:sldId id="767" r:id="rId135"/>
    <p:sldId id="768" r:id="rId136"/>
    <p:sldId id="769" r:id="rId137"/>
    <p:sldId id="770" r:id="rId138"/>
    <p:sldId id="771" r:id="rId139"/>
    <p:sldId id="772" r:id="rId140"/>
    <p:sldId id="817" r:id="rId141"/>
    <p:sldId id="979" r:id="rId142"/>
    <p:sldId id="980" r:id="rId143"/>
    <p:sldId id="981" r:id="rId144"/>
    <p:sldId id="982" r:id="rId145"/>
    <p:sldId id="773" r:id="rId146"/>
  </p:sldIdLst>
  <p:sldSz cx="6858000" cy="9144000" type="screen4x3"/>
  <p:notesSz cx="6858000" cy="9144000"/>
  <p:custDataLst>
    <p:tags r:id="rId151"/>
  </p:custDataLst>
  <p:defaultTextStyle>
    <a:defPPr>
      <a:defRPr lang="zh-CN"/>
    </a:defPPr>
    <a:lvl1pPr marL="0" lvl="0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lvl="1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lvl="2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lvl="3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lvl="4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lvl="5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lvl="6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lvl="7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lvl="8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默认节" id="{32a29e77-1df6-40dc-8941-b5f0615693d6}">
          <p14:sldIdLst>
            <p14:sldId id="333"/>
            <p14:sldId id="528"/>
            <p14:sldId id="598"/>
            <p14:sldId id="257"/>
            <p14:sldId id="260"/>
            <p14:sldId id="599"/>
            <p14:sldId id="263"/>
            <p14:sldId id="600"/>
            <p14:sldId id="265"/>
            <p14:sldId id="601"/>
            <p14:sldId id="267"/>
            <p14:sldId id="602"/>
            <p14:sldId id="271"/>
            <p14:sldId id="603"/>
            <p14:sldId id="273"/>
            <p14:sldId id="604"/>
            <p14:sldId id="275"/>
            <p14:sldId id="605"/>
            <p14:sldId id="277"/>
            <p14:sldId id="606"/>
            <p14:sldId id="279"/>
            <p14:sldId id="607"/>
            <p14:sldId id="281"/>
            <p14:sldId id="608"/>
            <p14:sldId id="984"/>
            <p14:sldId id="609"/>
            <p14:sldId id="1103"/>
            <p14:sldId id="1104"/>
            <p14:sldId id="1105"/>
            <p14:sldId id="610"/>
            <p14:sldId id="1106"/>
            <p14:sldId id="1221"/>
            <p14:sldId id="1222"/>
            <p14:sldId id="671"/>
            <p14:sldId id="1223"/>
            <p14:sldId id="1224"/>
            <p14:sldId id="1225"/>
            <p14:sldId id="674"/>
            <p14:sldId id="293"/>
            <p14:sldId id="714"/>
            <p14:sldId id="295"/>
            <p14:sldId id="715"/>
            <p14:sldId id="297"/>
            <p14:sldId id="716"/>
            <p14:sldId id="299"/>
            <p14:sldId id="717"/>
            <p14:sldId id="301"/>
            <p14:sldId id="718"/>
            <p14:sldId id="303"/>
            <p14:sldId id="719"/>
            <p14:sldId id="720"/>
            <p14:sldId id="721"/>
            <p14:sldId id="722"/>
            <p14:sldId id="723"/>
            <p14:sldId id="724"/>
            <p14:sldId id="725"/>
            <p14:sldId id="726"/>
            <p14:sldId id="727"/>
            <p14:sldId id="728"/>
            <p14:sldId id="729"/>
            <p14:sldId id="730"/>
            <p14:sldId id="731"/>
            <p14:sldId id="989"/>
            <p14:sldId id="990"/>
            <p14:sldId id="991"/>
            <p14:sldId id="992"/>
            <p14:sldId id="993"/>
            <p14:sldId id="994"/>
            <p14:sldId id="995"/>
            <p14:sldId id="996"/>
            <p14:sldId id="997"/>
            <p14:sldId id="998"/>
            <p14:sldId id="999"/>
            <p14:sldId id="1000"/>
            <p14:sldId id="1001"/>
            <p14:sldId id="1002"/>
            <p14:sldId id="1003"/>
            <p14:sldId id="1004"/>
            <p14:sldId id="1005"/>
            <p14:sldId id="1006"/>
            <p14:sldId id="1007"/>
            <p14:sldId id="1008"/>
            <p14:sldId id="1009"/>
            <p14:sldId id="1010"/>
            <p14:sldId id="1011"/>
            <p14:sldId id="1012"/>
            <p14:sldId id="1013"/>
            <p14:sldId id="1014"/>
            <p14:sldId id="1015"/>
            <p14:sldId id="1016"/>
            <p14:sldId id="1017"/>
            <p14:sldId id="1018"/>
            <p14:sldId id="1019"/>
            <p14:sldId id="1020"/>
            <p14:sldId id="1021"/>
            <p14:sldId id="1022"/>
            <p14:sldId id="1023"/>
            <p14:sldId id="1024"/>
            <p14:sldId id="1025"/>
            <p14:sldId id="1026"/>
            <p14:sldId id="1027"/>
            <p14:sldId id="1028"/>
            <p14:sldId id="1029"/>
            <p14:sldId id="1030"/>
            <p14:sldId id="1031"/>
            <p14:sldId id="1032"/>
            <p14:sldId id="1033"/>
            <p14:sldId id="1034"/>
            <p14:sldId id="1035"/>
            <p14:sldId id="1036"/>
            <p14:sldId id="1037"/>
            <p14:sldId id="1038"/>
            <p14:sldId id="1039"/>
            <p14:sldId id="1040"/>
            <p14:sldId id="1041"/>
            <p14:sldId id="733"/>
            <p14:sldId id="734"/>
            <p14:sldId id="749"/>
            <p14:sldId id="750"/>
            <p14:sldId id="737"/>
            <p14:sldId id="738"/>
            <p14:sldId id="753"/>
            <p14:sldId id="754"/>
            <p14:sldId id="759"/>
            <p14:sldId id="760"/>
            <p14:sldId id="761"/>
            <p14:sldId id="762"/>
            <p14:sldId id="763"/>
            <p14:sldId id="764"/>
            <p14:sldId id="765"/>
            <p14:sldId id="766"/>
            <p14:sldId id="767"/>
            <p14:sldId id="768"/>
            <p14:sldId id="769"/>
            <p14:sldId id="770"/>
            <p14:sldId id="771"/>
            <p14:sldId id="772"/>
            <p14:sldId id="817"/>
            <p14:sldId id="979"/>
            <p14:sldId id="980"/>
            <p14:sldId id="981"/>
            <p14:sldId id="982"/>
            <p14:sldId id="773"/>
          </p14:sldIdLst>
        </p14:section>
        <p14:section name="无标题节" id="{7a12eb7f-f1b0-4679-86ff-61849d169c8d}">
          <p14:sldIdLst/>
        </p14:section>
      </p14:sectionLst>
    </p:ext>
    <p:ext uri="{EFAFB233-063F-42B5-8137-9DF3F51BA10A}">
      <p15:sldGuideLst xmlns:p15="http://schemas.microsoft.com/office/powerpoint/2012/main">
        <p15:guide id="1" orient="horz" pos="2966" userDrawn="1">
          <p15:clr>
            <a:srgbClr val="A4A3A4"/>
          </p15:clr>
        </p15:guide>
        <p15:guide id="2" pos="216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 showGuides="1">
      <p:cViewPr varScale="1">
        <p:scale>
          <a:sx n="69" d="100"/>
          <a:sy n="69" d="100"/>
        </p:scale>
        <p:origin x="-138" y="-102"/>
      </p:cViewPr>
      <p:guideLst>
        <p:guide orient="horz" pos="2966"/>
        <p:guide pos="2167"/>
      </p:guideLst>
    </p:cSldViewPr>
  </p:slideViewPr>
  <p:gridSpacing cx="72008" cy="72008"/>
</p:viewPr>
</file>

<file path=ppt/_rels/presentation.xml.rels><?xml version="1.0" encoding="UTF-8" standalone="yes"?>
<Relationships xmlns="http://schemas.openxmlformats.org/package/2006/relationships"><Relationship Id="rId99" Type="http://schemas.openxmlformats.org/officeDocument/2006/relationships/slide" Target="slides/slide96.xml"/><Relationship Id="rId98" Type="http://schemas.openxmlformats.org/officeDocument/2006/relationships/slide" Target="slides/slide95.xml"/><Relationship Id="rId97" Type="http://schemas.openxmlformats.org/officeDocument/2006/relationships/slide" Target="slides/slide94.xml"/><Relationship Id="rId96" Type="http://schemas.openxmlformats.org/officeDocument/2006/relationships/slide" Target="slides/slide93.xml"/><Relationship Id="rId95" Type="http://schemas.openxmlformats.org/officeDocument/2006/relationships/slide" Target="slides/slide92.xml"/><Relationship Id="rId94" Type="http://schemas.openxmlformats.org/officeDocument/2006/relationships/slide" Target="slides/slide91.xml"/><Relationship Id="rId93" Type="http://schemas.openxmlformats.org/officeDocument/2006/relationships/slide" Target="slides/slide90.xml"/><Relationship Id="rId92" Type="http://schemas.openxmlformats.org/officeDocument/2006/relationships/slide" Target="slides/slide89.xml"/><Relationship Id="rId91" Type="http://schemas.openxmlformats.org/officeDocument/2006/relationships/slide" Target="slides/slide88.xml"/><Relationship Id="rId90" Type="http://schemas.openxmlformats.org/officeDocument/2006/relationships/slide" Target="slides/slide87.xml"/><Relationship Id="rId9" Type="http://schemas.openxmlformats.org/officeDocument/2006/relationships/slide" Target="slides/slide6.xml"/><Relationship Id="rId89" Type="http://schemas.openxmlformats.org/officeDocument/2006/relationships/slide" Target="slides/slide86.xml"/><Relationship Id="rId88" Type="http://schemas.openxmlformats.org/officeDocument/2006/relationships/slide" Target="slides/slide85.xml"/><Relationship Id="rId87" Type="http://schemas.openxmlformats.org/officeDocument/2006/relationships/slide" Target="slides/slide84.xml"/><Relationship Id="rId86" Type="http://schemas.openxmlformats.org/officeDocument/2006/relationships/slide" Target="slides/slide83.xml"/><Relationship Id="rId85" Type="http://schemas.openxmlformats.org/officeDocument/2006/relationships/slide" Target="slides/slide82.xml"/><Relationship Id="rId84" Type="http://schemas.openxmlformats.org/officeDocument/2006/relationships/slide" Target="slides/slide81.xml"/><Relationship Id="rId83" Type="http://schemas.openxmlformats.org/officeDocument/2006/relationships/slide" Target="slides/slide80.xml"/><Relationship Id="rId82" Type="http://schemas.openxmlformats.org/officeDocument/2006/relationships/slide" Target="slides/slide79.xml"/><Relationship Id="rId81" Type="http://schemas.openxmlformats.org/officeDocument/2006/relationships/slide" Target="slides/slide78.xml"/><Relationship Id="rId80" Type="http://schemas.openxmlformats.org/officeDocument/2006/relationships/slide" Target="slides/slide77.xml"/><Relationship Id="rId8" Type="http://schemas.openxmlformats.org/officeDocument/2006/relationships/slide" Target="slides/slide5.xml"/><Relationship Id="rId79" Type="http://schemas.openxmlformats.org/officeDocument/2006/relationships/slide" Target="slides/slide76.xml"/><Relationship Id="rId78" Type="http://schemas.openxmlformats.org/officeDocument/2006/relationships/slide" Target="slides/slide75.xml"/><Relationship Id="rId77" Type="http://schemas.openxmlformats.org/officeDocument/2006/relationships/slide" Target="slides/slide74.xml"/><Relationship Id="rId76" Type="http://schemas.openxmlformats.org/officeDocument/2006/relationships/slide" Target="slides/slide73.xml"/><Relationship Id="rId75" Type="http://schemas.openxmlformats.org/officeDocument/2006/relationships/slide" Target="slides/slide72.xml"/><Relationship Id="rId74" Type="http://schemas.openxmlformats.org/officeDocument/2006/relationships/slide" Target="slides/slide71.xml"/><Relationship Id="rId73" Type="http://schemas.openxmlformats.org/officeDocument/2006/relationships/slide" Target="slides/slide70.xml"/><Relationship Id="rId72" Type="http://schemas.openxmlformats.org/officeDocument/2006/relationships/slide" Target="slides/slide69.xml"/><Relationship Id="rId71" Type="http://schemas.openxmlformats.org/officeDocument/2006/relationships/slide" Target="slides/slide68.xml"/><Relationship Id="rId70" Type="http://schemas.openxmlformats.org/officeDocument/2006/relationships/slide" Target="slides/slide67.xml"/><Relationship Id="rId7" Type="http://schemas.openxmlformats.org/officeDocument/2006/relationships/slide" Target="slides/slide4.xml"/><Relationship Id="rId69" Type="http://schemas.openxmlformats.org/officeDocument/2006/relationships/slide" Target="slides/slide66.xml"/><Relationship Id="rId68" Type="http://schemas.openxmlformats.org/officeDocument/2006/relationships/slide" Target="slides/slide65.xml"/><Relationship Id="rId67" Type="http://schemas.openxmlformats.org/officeDocument/2006/relationships/slide" Target="slides/slide64.xml"/><Relationship Id="rId66" Type="http://schemas.openxmlformats.org/officeDocument/2006/relationships/slide" Target="slides/slide63.xml"/><Relationship Id="rId65" Type="http://schemas.openxmlformats.org/officeDocument/2006/relationships/slide" Target="slides/slide62.xml"/><Relationship Id="rId64" Type="http://schemas.openxmlformats.org/officeDocument/2006/relationships/slide" Target="slides/slide61.xml"/><Relationship Id="rId63" Type="http://schemas.openxmlformats.org/officeDocument/2006/relationships/slide" Target="slides/slide60.xml"/><Relationship Id="rId62" Type="http://schemas.openxmlformats.org/officeDocument/2006/relationships/slide" Target="slides/slide59.xml"/><Relationship Id="rId61" Type="http://schemas.openxmlformats.org/officeDocument/2006/relationships/slide" Target="slides/slide58.xml"/><Relationship Id="rId60" Type="http://schemas.openxmlformats.org/officeDocument/2006/relationships/slide" Target="slides/slide57.xml"/><Relationship Id="rId6" Type="http://schemas.openxmlformats.org/officeDocument/2006/relationships/slide" Target="slides/slide3.xml"/><Relationship Id="rId59" Type="http://schemas.openxmlformats.org/officeDocument/2006/relationships/slide" Target="slides/slide56.xml"/><Relationship Id="rId58" Type="http://schemas.openxmlformats.org/officeDocument/2006/relationships/slide" Target="slides/slide55.xml"/><Relationship Id="rId57" Type="http://schemas.openxmlformats.org/officeDocument/2006/relationships/slide" Target="slides/slide54.xml"/><Relationship Id="rId56" Type="http://schemas.openxmlformats.org/officeDocument/2006/relationships/slide" Target="slides/slide53.xml"/><Relationship Id="rId55" Type="http://schemas.openxmlformats.org/officeDocument/2006/relationships/slide" Target="slides/slide52.xml"/><Relationship Id="rId54" Type="http://schemas.openxmlformats.org/officeDocument/2006/relationships/slide" Target="slides/slide51.xml"/><Relationship Id="rId53" Type="http://schemas.openxmlformats.org/officeDocument/2006/relationships/slide" Target="slides/slide50.xml"/><Relationship Id="rId52" Type="http://schemas.openxmlformats.org/officeDocument/2006/relationships/slide" Target="slides/slide49.xml"/><Relationship Id="rId51" Type="http://schemas.openxmlformats.org/officeDocument/2006/relationships/slide" Target="slides/slide48.xml"/><Relationship Id="rId50" Type="http://schemas.openxmlformats.org/officeDocument/2006/relationships/slide" Target="slides/slide47.xml"/><Relationship Id="rId5" Type="http://schemas.openxmlformats.org/officeDocument/2006/relationships/slide" Target="slides/slide2.xml"/><Relationship Id="rId49" Type="http://schemas.openxmlformats.org/officeDocument/2006/relationships/slide" Target="slides/slide46.xml"/><Relationship Id="rId48" Type="http://schemas.openxmlformats.org/officeDocument/2006/relationships/slide" Target="slides/slide45.xml"/><Relationship Id="rId47" Type="http://schemas.openxmlformats.org/officeDocument/2006/relationships/slide" Target="slides/slide44.xml"/><Relationship Id="rId46" Type="http://schemas.openxmlformats.org/officeDocument/2006/relationships/slide" Target="slides/slide43.xml"/><Relationship Id="rId45" Type="http://schemas.openxmlformats.org/officeDocument/2006/relationships/slide" Target="slides/slide42.xml"/><Relationship Id="rId44" Type="http://schemas.openxmlformats.org/officeDocument/2006/relationships/slide" Target="slides/slide41.xml"/><Relationship Id="rId43" Type="http://schemas.openxmlformats.org/officeDocument/2006/relationships/slide" Target="slides/slide40.xml"/><Relationship Id="rId42" Type="http://schemas.openxmlformats.org/officeDocument/2006/relationships/slide" Target="slides/slide39.xml"/><Relationship Id="rId41" Type="http://schemas.openxmlformats.org/officeDocument/2006/relationships/slide" Target="slides/slide38.xml"/><Relationship Id="rId40" Type="http://schemas.openxmlformats.org/officeDocument/2006/relationships/slide" Target="slides/slide37.xml"/><Relationship Id="rId4" Type="http://schemas.openxmlformats.org/officeDocument/2006/relationships/notesMaster" Target="notesMasters/notesMaster1.xml"/><Relationship Id="rId39" Type="http://schemas.openxmlformats.org/officeDocument/2006/relationships/slide" Target="slides/slide36.xml"/><Relationship Id="rId38" Type="http://schemas.openxmlformats.org/officeDocument/2006/relationships/slide" Target="slides/slide35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1" Type="http://schemas.openxmlformats.org/officeDocument/2006/relationships/tags" Target="tags/tag48.xml"/><Relationship Id="rId150" Type="http://schemas.openxmlformats.org/officeDocument/2006/relationships/tableStyles" Target="tableStyles.xml"/><Relationship Id="rId15" Type="http://schemas.openxmlformats.org/officeDocument/2006/relationships/slide" Target="slides/slide12.xml"/><Relationship Id="rId149" Type="http://schemas.openxmlformats.org/officeDocument/2006/relationships/viewProps" Target="viewProps.xml"/><Relationship Id="rId148" Type="http://schemas.openxmlformats.org/officeDocument/2006/relationships/presProps" Target="presProps.xml"/><Relationship Id="rId147" Type="http://schemas.openxmlformats.org/officeDocument/2006/relationships/handoutMaster" Target="handoutMasters/handoutMaster1.xml"/><Relationship Id="rId146" Type="http://schemas.openxmlformats.org/officeDocument/2006/relationships/slide" Target="slides/slide143.xml"/><Relationship Id="rId145" Type="http://schemas.openxmlformats.org/officeDocument/2006/relationships/slide" Target="slides/slide142.xml"/><Relationship Id="rId144" Type="http://schemas.openxmlformats.org/officeDocument/2006/relationships/slide" Target="slides/slide141.xml"/><Relationship Id="rId143" Type="http://schemas.openxmlformats.org/officeDocument/2006/relationships/slide" Target="slides/slide140.xml"/><Relationship Id="rId142" Type="http://schemas.openxmlformats.org/officeDocument/2006/relationships/slide" Target="slides/slide139.xml"/><Relationship Id="rId141" Type="http://schemas.openxmlformats.org/officeDocument/2006/relationships/slide" Target="slides/slide138.xml"/><Relationship Id="rId140" Type="http://schemas.openxmlformats.org/officeDocument/2006/relationships/slide" Target="slides/slide137.xml"/><Relationship Id="rId14" Type="http://schemas.openxmlformats.org/officeDocument/2006/relationships/slide" Target="slides/slide11.xml"/><Relationship Id="rId139" Type="http://schemas.openxmlformats.org/officeDocument/2006/relationships/slide" Target="slides/slide136.xml"/><Relationship Id="rId138" Type="http://schemas.openxmlformats.org/officeDocument/2006/relationships/slide" Target="slides/slide135.xml"/><Relationship Id="rId137" Type="http://schemas.openxmlformats.org/officeDocument/2006/relationships/slide" Target="slides/slide134.xml"/><Relationship Id="rId136" Type="http://schemas.openxmlformats.org/officeDocument/2006/relationships/slide" Target="slides/slide133.xml"/><Relationship Id="rId135" Type="http://schemas.openxmlformats.org/officeDocument/2006/relationships/slide" Target="slides/slide132.xml"/><Relationship Id="rId134" Type="http://schemas.openxmlformats.org/officeDocument/2006/relationships/slide" Target="slides/slide131.xml"/><Relationship Id="rId133" Type="http://schemas.openxmlformats.org/officeDocument/2006/relationships/slide" Target="slides/slide130.xml"/><Relationship Id="rId132" Type="http://schemas.openxmlformats.org/officeDocument/2006/relationships/slide" Target="slides/slide129.xml"/><Relationship Id="rId131" Type="http://schemas.openxmlformats.org/officeDocument/2006/relationships/slide" Target="slides/slide128.xml"/><Relationship Id="rId130" Type="http://schemas.openxmlformats.org/officeDocument/2006/relationships/slide" Target="slides/slide127.xml"/><Relationship Id="rId13" Type="http://schemas.openxmlformats.org/officeDocument/2006/relationships/slide" Target="slides/slide10.xml"/><Relationship Id="rId129" Type="http://schemas.openxmlformats.org/officeDocument/2006/relationships/slide" Target="slides/slide126.xml"/><Relationship Id="rId128" Type="http://schemas.openxmlformats.org/officeDocument/2006/relationships/slide" Target="slides/slide125.xml"/><Relationship Id="rId127" Type="http://schemas.openxmlformats.org/officeDocument/2006/relationships/slide" Target="slides/slide124.xml"/><Relationship Id="rId126" Type="http://schemas.openxmlformats.org/officeDocument/2006/relationships/slide" Target="slides/slide123.xml"/><Relationship Id="rId125" Type="http://schemas.openxmlformats.org/officeDocument/2006/relationships/slide" Target="slides/slide122.xml"/><Relationship Id="rId124" Type="http://schemas.openxmlformats.org/officeDocument/2006/relationships/slide" Target="slides/slide121.xml"/><Relationship Id="rId123" Type="http://schemas.openxmlformats.org/officeDocument/2006/relationships/slide" Target="slides/slide120.xml"/><Relationship Id="rId122" Type="http://schemas.openxmlformats.org/officeDocument/2006/relationships/slide" Target="slides/slide119.xml"/><Relationship Id="rId121" Type="http://schemas.openxmlformats.org/officeDocument/2006/relationships/slide" Target="slides/slide118.xml"/><Relationship Id="rId120" Type="http://schemas.openxmlformats.org/officeDocument/2006/relationships/slide" Target="slides/slide117.xml"/><Relationship Id="rId12" Type="http://schemas.openxmlformats.org/officeDocument/2006/relationships/slide" Target="slides/slide9.xml"/><Relationship Id="rId119" Type="http://schemas.openxmlformats.org/officeDocument/2006/relationships/slide" Target="slides/slide116.xml"/><Relationship Id="rId118" Type="http://schemas.openxmlformats.org/officeDocument/2006/relationships/slide" Target="slides/slide115.xml"/><Relationship Id="rId117" Type="http://schemas.openxmlformats.org/officeDocument/2006/relationships/slide" Target="slides/slide114.xml"/><Relationship Id="rId116" Type="http://schemas.openxmlformats.org/officeDocument/2006/relationships/slide" Target="slides/slide113.xml"/><Relationship Id="rId115" Type="http://schemas.openxmlformats.org/officeDocument/2006/relationships/slide" Target="slides/slide112.xml"/><Relationship Id="rId114" Type="http://schemas.openxmlformats.org/officeDocument/2006/relationships/slide" Target="slides/slide111.xml"/><Relationship Id="rId113" Type="http://schemas.openxmlformats.org/officeDocument/2006/relationships/slide" Target="slides/slide110.xml"/><Relationship Id="rId112" Type="http://schemas.openxmlformats.org/officeDocument/2006/relationships/slide" Target="slides/slide109.xml"/><Relationship Id="rId111" Type="http://schemas.openxmlformats.org/officeDocument/2006/relationships/slide" Target="slides/slide108.xml"/><Relationship Id="rId110" Type="http://schemas.openxmlformats.org/officeDocument/2006/relationships/slide" Target="slides/slide107.xml"/><Relationship Id="rId11" Type="http://schemas.openxmlformats.org/officeDocument/2006/relationships/slide" Target="slides/slide8.xml"/><Relationship Id="rId109" Type="http://schemas.openxmlformats.org/officeDocument/2006/relationships/slide" Target="slides/slide106.xml"/><Relationship Id="rId108" Type="http://schemas.openxmlformats.org/officeDocument/2006/relationships/slide" Target="slides/slide105.xml"/><Relationship Id="rId107" Type="http://schemas.openxmlformats.org/officeDocument/2006/relationships/slide" Target="slides/slide104.xml"/><Relationship Id="rId106" Type="http://schemas.openxmlformats.org/officeDocument/2006/relationships/slide" Target="slides/slide103.xml"/><Relationship Id="rId105" Type="http://schemas.openxmlformats.org/officeDocument/2006/relationships/slide" Target="slides/slide102.xml"/><Relationship Id="rId104" Type="http://schemas.openxmlformats.org/officeDocument/2006/relationships/slide" Target="slides/slide101.xml"/><Relationship Id="rId103" Type="http://schemas.openxmlformats.org/officeDocument/2006/relationships/slide" Target="slides/slide100.xml"/><Relationship Id="rId102" Type="http://schemas.openxmlformats.org/officeDocument/2006/relationships/slide" Target="slides/slide99.xml"/><Relationship Id="rId101" Type="http://schemas.openxmlformats.org/officeDocument/2006/relationships/slide" Target="slides/slide98.xml"/><Relationship Id="rId100" Type="http://schemas.openxmlformats.org/officeDocument/2006/relationships/slide" Target="slides/slide97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2271713" y="1143000"/>
            <a:ext cx="231457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8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9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0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2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3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4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5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6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7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8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9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0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2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3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4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5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6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7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8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9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0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2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5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6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7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8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9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0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2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3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4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5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6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7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8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9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0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2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3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4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5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6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7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8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9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0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2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3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5"/>
          </p:nvPr>
        </p:nvSpPr>
        <p:spPr/>
        <p:txBody>
          <a:bodyPr/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857250" y="1496484"/>
            <a:ext cx="5143500" cy="3183467"/>
          </a:xfrm>
        </p:spPr>
        <p:txBody>
          <a:bodyPr anchor="b"/>
          <a:lstStyle>
            <a:lvl1pPr algn="ctr">
              <a:defRPr sz="3375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857250" y="4802717"/>
            <a:ext cx="5143500" cy="2207683"/>
          </a:xfrm>
        </p:spPr>
        <p:txBody>
          <a:bodyPr/>
          <a:lstStyle>
            <a:lvl1pPr marL="0" indent="0" algn="ctr">
              <a:buNone/>
              <a:defRPr sz="1350"/>
            </a:lvl1pPr>
            <a:lvl2pPr marL="257175" indent="0" algn="ctr">
              <a:buNone/>
              <a:defRPr sz="1125"/>
            </a:lvl2pPr>
            <a:lvl3pPr marL="514350" indent="0" algn="ctr">
              <a:buNone/>
              <a:defRPr sz="1015"/>
            </a:lvl3pPr>
            <a:lvl4pPr marL="771525" indent="0" algn="ctr">
              <a:buNone/>
              <a:defRPr sz="900"/>
            </a:lvl4pPr>
            <a:lvl5pPr marL="1028700" indent="0" algn="ctr">
              <a:buNone/>
              <a:defRPr sz="900"/>
            </a:lvl5pPr>
            <a:lvl6pPr marL="1285875" indent="0" algn="ctr">
              <a:buNone/>
              <a:defRPr sz="900"/>
            </a:lvl6pPr>
            <a:lvl7pPr marL="1543050" indent="0" algn="ctr">
              <a:buNone/>
              <a:defRPr sz="900"/>
            </a:lvl7pPr>
            <a:lvl8pPr marL="1800225" indent="0" algn="ctr">
              <a:buNone/>
              <a:defRPr sz="900"/>
            </a:lvl8pPr>
            <a:lvl9pPr marL="2057400" indent="0" algn="ctr">
              <a:buNone/>
              <a:defRPr sz="9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2343150" y="8850630"/>
            <a:ext cx="2171700" cy="253365"/>
          </a:xfrm>
        </p:spPr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hf sldNum="0" hd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hf sldNum="0" hd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4972050" y="366184"/>
            <a:ext cx="1543050" cy="7802033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342900" y="366184"/>
            <a:ext cx="4539698" cy="7802033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hf sldNum="0" hd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hf sldNum="0" hd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67916" y="2279651"/>
            <a:ext cx="5915025" cy="3803649"/>
          </a:xfrm>
        </p:spPr>
        <p:txBody>
          <a:bodyPr anchor="b"/>
          <a:lstStyle>
            <a:lvl1pPr>
              <a:defRPr sz="3375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67916" y="6119284"/>
            <a:ext cx="5915025" cy="2000249"/>
          </a:xfrm>
        </p:spPr>
        <p:txBody>
          <a:bodyPr/>
          <a:lstStyle>
            <a:lvl1pPr marL="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1pPr>
            <a:lvl2pPr marL="257175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2pPr>
            <a:lvl3pPr marL="514350" indent="0">
              <a:buNone/>
              <a:defRPr sz="1015">
                <a:solidFill>
                  <a:schemeClr val="tx1">
                    <a:tint val="75000"/>
                  </a:schemeClr>
                </a:solidFill>
              </a:defRPr>
            </a:lvl3pPr>
            <a:lvl4pPr marL="7715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0287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2858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154305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18002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0574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hf sldNum="0" hd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342900" y="2133600"/>
            <a:ext cx="3024378" cy="6034617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3490722" y="2133600"/>
            <a:ext cx="3024378" cy="6034617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hf sldNum="0" hd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72381" y="486833"/>
            <a:ext cx="5915025" cy="1767417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67561" y="2371251"/>
            <a:ext cx="2741386" cy="1098549"/>
          </a:xfrm>
        </p:spPr>
        <p:txBody>
          <a:bodyPr anchor="ctr" anchorCtr="0"/>
          <a:lstStyle>
            <a:lvl1pPr marL="0" indent="0">
              <a:buNone/>
              <a:defRPr sz="1575"/>
            </a:lvl1pPr>
            <a:lvl2pPr marL="257175" indent="0">
              <a:buNone/>
              <a:defRPr sz="1350"/>
            </a:lvl2pPr>
            <a:lvl3pPr marL="514350" indent="0">
              <a:buNone/>
              <a:defRPr sz="1125"/>
            </a:lvl3pPr>
            <a:lvl4pPr marL="771525" indent="0">
              <a:buNone/>
              <a:defRPr sz="1015"/>
            </a:lvl4pPr>
            <a:lvl5pPr marL="1028700" indent="0">
              <a:buNone/>
              <a:defRPr sz="1015"/>
            </a:lvl5pPr>
            <a:lvl6pPr marL="1285875" indent="0">
              <a:buNone/>
              <a:defRPr sz="1015"/>
            </a:lvl6pPr>
            <a:lvl7pPr marL="1543050" indent="0">
              <a:buNone/>
              <a:defRPr sz="1015"/>
            </a:lvl7pPr>
            <a:lvl8pPr marL="1800225" indent="0">
              <a:buNone/>
              <a:defRPr sz="1015"/>
            </a:lvl8pPr>
            <a:lvl9pPr marL="2057400" indent="0">
              <a:buNone/>
              <a:defRPr sz="1015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67561" y="3553839"/>
            <a:ext cx="2741386" cy="4699045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3519528" y="2371251"/>
            <a:ext cx="2754887" cy="1098549"/>
          </a:xfrm>
        </p:spPr>
        <p:txBody>
          <a:bodyPr anchor="ctr" anchorCtr="0"/>
          <a:lstStyle>
            <a:lvl1pPr marL="0" indent="0">
              <a:buNone/>
              <a:defRPr sz="1575"/>
            </a:lvl1pPr>
            <a:lvl2pPr marL="257175" indent="0">
              <a:buNone/>
              <a:defRPr sz="1350"/>
            </a:lvl2pPr>
            <a:lvl3pPr marL="514350" indent="0">
              <a:buNone/>
              <a:defRPr sz="1125"/>
            </a:lvl3pPr>
            <a:lvl4pPr marL="771525" indent="0">
              <a:buNone/>
              <a:defRPr sz="1015"/>
            </a:lvl4pPr>
            <a:lvl5pPr marL="1028700" indent="0">
              <a:buNone/>
              <a:defRPr sz="1015"/>
            </a:lvl5pPr>
            <a:lvl6pPr marL="1285875" indent="0">
              <a:buNone/>
              <a:defRPr sz="1015"/>
            </a:lvl6pPr>
            <a:lvl7pPr marL="1543050" indent="0">
              <a:buNone/>
              <a:defRPr sz="1015"/>
            </a:lvl7pPr>
            <a:lvl8pPr marL="1800225" indent="0">
              <a:buNone/>
              <a:defRPr sz="1015"/>
            </a:lvl8pPr>
            <a:lvl9pPr marL="2057400" indent="0">
              <a:buNone/>
              <a:defRPr sz="1015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3519528" y="3553839"/>
            <a:ext cx="2754887" cy="4699045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hf sldNum="0" hd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hf sldNum="0" hd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hf sldNum="0" hd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211884" cy="213360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2915543" y="1316567"/>
            <a:ext cx="3471863" cy="6498167"/>
          </a:xfrm>
        </p:spPr>
        <p:txBody>
          <a:bodyPr/>
          <a:lstStyle>
            <a:lvl1pPr>
              <a:defRPr sz="1800"/>
            </a:lvl1pPr>
            <a:lvl2pPr>
              <a:defRPr sz="1575"/>
            </a:lvl2pPr>
            <a:lvl3pPr>
              <a:defRPr sz="1350"/>
            </a:lvl3pPr>
            <a:lvl4pPr>
              <a:defRPr sz="1125"/>
            </a:lvl4pPr>
            <a:lvl5pPr>
              <a:defRPr sz="1125"/>
            </a:lvl5pPr>
            <a:lvl6pPr>
              <a:defRPr sz="1125"/>
            </a:lvl6pPr>
            <a:lvl7pPr>
              <a:defRPr sz="1125"/>
            </a:lvl7pPr>
            <a:lvl8pPr>
              <a:defRPr sz="1125"/>
            </a:lvl8pPr>
            <a:lvl9pPr>
              <a:defRPr sz="1125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211884" cy="5082117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90"/>
            </a:lvl2pPr>
            <a:lvl3pPr marL="514350" indent="0">
              <a:buNone/>
              <a:defRPr sz="675"/>
            </a:lvl3pPr>
            <a:lvl4pPr marL="771525" indent="0">
              <a:buNone/>
              <a:defRPr sz="565"/>
            </a:lvl4pPr>
            <a:lvl5pPr marL="1028700" indent="0">
              <a:buNone/>
              <a:defRPr sz="565"/>
            </a:lvl5pPr>
            <a:lvl6pPr marL="1285875" indent="0">
              <a:buNone/>
              <a:defRPr sz="565"/>
            </a:lvl6pPr>
            <a:lvl7pPr marL="1543050" indent="0">
              <a:buNone/>
              <a:defRPr sz="565"/>
            </a:lvl7pPr>
            <a:lvl8pPr marL="1800225" indent="0">
              <a:buNone/>
              <a:defRPr sz="565"/>
            </a:lvl8pPr>
            <a:lvl9pPr marL="2057400" indent="0">
              <a:buNone/>
              <a:defRPr sz="565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hf sldNum="0" hd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343009" cy="213360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915543" y="609601"/>
            <a:ext cx="3471863" cy="7205133"/>
          </a:xfrm>
        </p:spPr>
        <p:txBody>
          <a:bodyPr/>
          <a:lstStyle>
            <a:lvl1pPr marL="0" indent="0">
              <a:buNone/>
              <a:defRPr sz="1800"/>
            </a:lvl1pPr>
            <a:lvl2pPr marL="257175" indent="0">
              <a:buNone/>
              <a:defRPr sz="1575"/>
            </a:lvl2pPr>
            <a:lvl3pPr marL="514350" indent="0">
              <a:buNone/>
              <a:defRPr sz="1350"/>
            </a:lvl3pPr>
            <a:lvl4pPr marL="771525" indent="0">
              <a:buNone/>
              <a:defRPr sz="1125"/>
            </a:lvl4pPr>
            <a:lvl5pPr marL="1028700" indent="0">
              <a:buNone/>
              <a:defRPr sz="1125"/>
            </a:lvl5pPr>
            <a:lvl6pPr marL="1285875" indent="0">
              <a:buNone/>
              <a:defRPr sz="1125"/>
            </a:lvl6pPr>
            <a:lvl7pPr marL="1543050" indent="0">
              <a:buNone/>
              <a:defRPr sz="1125"/>
            </a:lvl7pPr>
            <a:lvl8pPr marL="1800225" indent="0">
              <a:buNone/>
              <a:defRPr sz="1125"/>
            </a:lvl8pPr>
            <a:lvl9pPr marL="2057400" indent="0">
              <a:buNone/>
              <a:defRPr sz="112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343009" cy="5082117"/>
          </a:xfrm>
        </p:spPr>
        <p:txBody>
          <a:bodyPr/>
          <a:lstStyle>
            <a:lvl1pPr marL="0" indent="0">
              <a:buNone/>
              <a:defRPr sz="1125"/>
            </a:lvl1pPr>
            <a:lvl2pPr marL="257175" indent="0">
              <a:buNone/>
              <a:defRPr sz="1015"/>
            </a:lvl2pPr>
            <a:lvl3pPr marL="514350" indent="0">
              <a:buNone/>
              <a:defRPr sz="900"/>
            </a:lvl3pPr>
            <a:lvl4pPr marL="771525" indent="0">
              <a:buNone/>
              <a:defRPr sz="790"/>
            </a:lvl4pPr>
            <a:lvl5pPr marL="1028700" indent="0">
              <a:buNone/>
              <a:defRPr sz="790"/>
            </a:lvl5pPr>
            <a:lvl6pPr marL="1285875" indent="0">
              <a:buNone/>
              <a:defRPr sz="790"/>
            </a:lvl6pPr>
            <a:lvl7pPr marL="1543050" indent="0">
              <a:buNone/>
              <a:defRPr sz="790"/>
            </a:lvl7pPr>
            <a:lvl8pPr marL="1800225" indent="0">
              <a:buNone/>
              <a:defRPr sz="790"/>
            </a:lvl8pPr>
            <a:lvl9pPr marL="2057400" indent="0">
              <a:buNone/>
              <a:defRPr sz="79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hf sldNum="0" hdr="0" dt="0"/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100000"/>
          </a:schemeClr>
        </a:solidFill>
        <a:effectLst/>
      </p:bgPr>
    </p:bg>
    <p:spTree>
      <p:nvGrpSpPr>
        <p:cNvPr id="1" name=""/>
        <p:cNvGrpSpPr/>
        <p:nvPr/>
      </p:nvGrpSpPr>
      <p:grpSpPr/>
      <p:sp>
        <p:nvSpPr>
          <p:cNvPr id="1026" name="Rectangle 2"/>
          <p:cNvSpPr>
            <a:spLocks noGrp="1"/>
          </p:cNvSpPr>
          <p:nvPr>
            <p:ph type="title"/>
          </p:nvPr>
        </p:nvSpPr>
        <p:spPr>
          <a:xfrm>
            <a:off x="342900" y="366184"/>
            <a:ext cx="6172200" cy="152400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27" name="Rectangle 3"/>
          <p:cNvSpPr>
            <a:spLocks noGrp="1"/>
          </p:cNvSpPr>
          <p:nvPr>
            <p:ph type="body" idx="1"/>
          </p:nvPr>
        </p:nvSpPr>
        <p:spPr>
          <a:xfrm>
            <a:off x="342900" y="2133600"/>
            <a:ext cx="6172200" cy="6034617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28" name="Rectangle 4"/>
          <p:cNvSpPr>
            <a:spLocks noGrp="1"/>
          </p:cNvSpPr>
          <p:nvPr>
            <p:ph type="dt" sz="half" idx="2"/>
          </p:nvPr>
        </p:nvSpPr>
        <p:spPr>
          <a:xfrm>
            <a:off x="342900" y="8326967"/>
            <a:ext cx="1600200" cy="63500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>
              <a:defRPr sz="1050"/>
            </a:lvl1pPr>
          </a:lstStyle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1029" name="Rectangle 5"/>
          <p:cNvSpPr>
            <a:spLocks noGrp="1"/>
          </p:cNvSpPr>
          <p:nvPr>
            <p:ph type="ftr" sz="quarter" idx="3"/>
          </p:nvPr>
        </p:nvSpPr>
        <p:spPr>
          <a:xfrm>
            <a:off x="2343150" y="8326967"/>
            <a:ext cx="2171700" cy="63500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ctr">
              <a:defRPr sz="1050"/>
            </a:lvl1pPr>
          </a:lstStyle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1030" name="Rectangle 6"/>
          <p:cNvSpPr>
            <a:spLocks noGrp="1"/>
          </p:cNvSpPr>
          <p:nvPr>
            <p:ph type="sldNum" sz="quarter" idx="4"/>
          </p:nvPr>
        </p:nvSpPr>
        <p:spPr>
          <a:xfrm>
            <a:off x="4914900" y="8326967"/>
            <a:ext cx="1600200" cy="63500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r">
              <a:defRPr sz="1050"/>
            </a:lvl1pPr>
          </a:lstStyle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sldNum="0" hdr="0" dt="0"/>
  <p:txStyles>
    <p:titleStyle>
      <a:lvl1pPr marL="0" lvl="0" indent="0" algn="ctr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3300" b="0" i="0" u="none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57175" lvl="0" indent="-257175" algn="l" defTabSz="685800" eaLnBrk="1" fontAlgn="base" latinLnBrk="0" hangingPunct="1">
        <a:lnSpc>
          <a:spcPct val="100000"/>
        </a:lnSpc>
        <a:spcBef>
          <a:spcPct val="15000"/>
        </a:spcBef>
        <a:spcAft>
          <a:spcPct val="0"/>
        </a:spcAft>
        <a:buChar char="•"/>
        <a:defRPr sz="24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557530" lvl="1" indent="-213995" algn="l" defTabSz="685800" eaLnBrk="0" fontAlgn="base" latinLnBrk="0" hangingPunct="0">
        <a:lnSpc>
          <a:spcPct val="100000"/>
        </a:lnSpc>
        <a:spcBef>
          <a:spcPct val="15000"/>
        </a:spcBef>
        <a:spcAft>
          <a:spcPct val="0"/>
        </a:spcAft>
        <a:buChar char="–"/>
        <a:defRPr sz="21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857250" lvl="2" indent="-171450" algn="l" defTabSz="685800" eaLnBrk="0" fontAlgn="base" latinLnBrk="0" hangingPunct="0">
        <a:lnSpc>
          <a:spcPct val="100000"/>
        </a:lnSpc>
        <a:spcBef>
          <a:spcPct val="15000"/>
        </a:spcBef>
        <a:spcAft>
          <a:spcPct val="0"/>
        </a:spcAft>
        <a:buChar char="•"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200150" lvl="3" indent="-171450" algn="l" defTabSz="685800" eaLnBrk="0" fontAlgn="base" latinLnBrk="0" hangingPunct="0">
        <a:lnSpc>
          <a:spcPct val="100000"/>
        </a:lnSpc>
        <a:spcBef>
          <a:spcPct val="15000"/>
        </a:spcBef>
        <a:spcAft>
          <a:spcPct val="0"/>
        </a:spcAft>
        <a:buChar char="–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543050" lvl="4" indent="-171450" algn="l" defTabSz="685800" eaLnBrk="0" fontAlgn="base" latinLnBrk="0" hangingPunct="0">
        <a:lnSpc>
          <a:spcPct val="100000"/>
        </a:lnSpc>
        <a:spcBef>
          <a:spcPct val="15000"/>
        </a:spcBef>
        <a:spcAft>
          <a:spcPct val="0"/>
        </a:spcAft>
        <a:buChar char="»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885950" lvl="5" indent="-171450" algn="l" defTabSz="685800" eaLnBrk="0" fontAlgn="base" latinLnBrk="0" hangingPunct="0">
        <a:lnSpc>
          <a:spcPct val="100000"/>
        </a:lnSpc>
        <a:spcBef>
          <a:spcPct val="15000"/>
        </a:spcBef>
        <a:spcAft>
          <a:spcPct val="0"/>
        </a:spcAft>
        <a:buChar char="»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228850" lvl="6" indent="-171450" algn="l" defTabSz="685800" eaLnBrk="0" fontAlgn="base" latinLnBrk="0" hangingPunct="0">
        <a:lnSpc>
          <a:spcPct val="100000"/>
        </a:lnSpc>
        <a:spcBef>
          <a:spcPct val="15000"/>
        </a:spcBef>
        <a:spcAft>
          <a:spcPct val="0"/>
        </a:spcAft>
        <a:buChar char="»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1750" lvl="7" indent="-171450" algn="l" defTabSz="685800" eaLnBrk="0" fontAlgn="base" latinLnBrk="0" hangingPunct="0">
        <a:lnSpc>
          <a:spcPct val="100000"/>
        </a:lnSpc>
        <a:spcBef>
          <a:spcPct val="15000"/>
        </a:spcBef>
        <a:spcAft>
          <a:spcPct val="0"/>
        </a:spcAft>
        <a:buChar char="»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914650" lvl="8" indent="-171450" algn="l" defTabSz="685800" eaLnBrk="0" fontAlgn="base" latinLnBrk="0" hangingPunct="0">
        <a:lnSpc>
          <a:spcPct val="100000"/>
        </a:lnSpc>
        <a:spcBef>
          <a:spcPct val="15000"/>
        </a:spcBef>
        <a:spcAft>
          <a:spcPct val="0"/>
        </a:spcAft>
        <a:buChar char="»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lvl="0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sz="135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2900" lvl="1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2pPr>
      <a:lvl3pPr marL="685800" lvl="2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3pPr>
      <a:lvl4pPr marL="1028700" lvl="3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4pPr>
      <a:lvl5pPr marL="1371600" lvl="4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5pPr>
      <a:lvl6pPr marL="1714500" lvl="5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6pPr>
      <a:lvl7pPr marL="2057400" lvl="6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7pPr>
      <a:lvl8pPr marL="2400300" lvl="7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8pPr>
      <a:lvl9pPr marL="2743200" lvl="8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2.xml"/><Relationship Id="rId4" Type="http://schemas.openxmlformats.org/officeDocument/2006/relationships/image" Target="../media/image3.png"/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tags" Target="../tags/tag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.png"/></Relationships>
</file>

<file path=ppt/slides/_rels/slide10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61.jpeg"/></Relationships>
</file>

<file path=ppt/slides/_rels/slide10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10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62.jpeg"/></Relationships>
</file>

<file path=ppt/slides/_rels/slide10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63.jpeg"/></Relationships>
</file>

<file path=ppt/slides/_rels/slide10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10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64.jpeg"/></Relationships>
</file>

<file path=ppt/slides/_rels/slide10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65.jpeg"/></Relationships>
</file>

<file path=ppt/slides/_rels/slide10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66.jpeg"/></Relationships>
</file>

<file path=ppt/slides/_rels/slide108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2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Relationship Id="rId3" Type="http://schemas.openxmlformats.org/officeDocument/2006/relationships/image" Target="../media/image34.png"/><Relationship Id="rId2" Type="http://schemas.openxmlformats.org/officeDocument/2006/relationships/tags" Target="../tags/tag39.xml"/><Relationship Id="rId1" Type="http://schemas.openxmlformats.org/officeDocument/2006/relationships/image" Target="../media/image67.jpeg"/></Relationships>
</file>

<file path=ppt/slides/_rels/slide10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68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.xml"/></Relationships>
</file>

<file path=ppt/slides/_rels/slide11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69.jpeg"/></Relationships>
</file>

<file path=ppt/slides/_rels/slide11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11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70.jpeg"/></Relationships>
</file>

<file path=ppt/slides/_rels/slide11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71.jpeg"/></Relationships>
</file>

<file path=ppt/slides/_rels/slide11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72.jpeg"/></Relationships>
</file>

<file path=ppt/slides/_rels/slide11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73.jpe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4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0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5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8.pn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6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2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7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3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8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4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9.png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7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80.png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81.png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82.png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73.xml"/><Relationship Id="rId4" Type="http://schemas.openxmlformats.org/officeDocument/2006/relationships/slideLayout" Target="../slideLayouts/slideLayout1.xml"/><Relationship Id="rId3" Type="http://schemas.openxmlformats.org/officeDocument/2006/relationships/tags" Target="../tags/tag46.xml"/><Relationship Id="rId2" Type="http://schemas.openxmlformats.org/officeDocument/2006/relationships/tags" Target="../tags/tag45.xml"/><Relationship Id="rId1" Type="http://schemas.openxmlformats.org/officeDocument/2006/relationships/image" Target="../media/image83.png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75.xml"/><Relationship Id="rId4" Type="http://schemas.openxmlformats.org/officeDocument/2006/relationships/vmlDrawing" Target="../drawings/vmlDrawing1.v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84.png"/><Relationship Id="rId1" Type="http://schemas.openxmlformats.org/officeDocument/2006/relationships/oleObject" Target="../embeddings/oleObject1.bin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8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8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9.png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80.xml"/><Relationship Id="rId3" Type="http://schemas.openxmlformats.org/officeDocument/2006/relationships/slideLayout" Target="../slideLayouts/slideLayout1.xml"/><Relationship Id="rId2" Type="http://schemas.openxmlformats.org/officeDocument/2006/relationships/tags" Target="../tags/tag47.xml"/><Relationship Id="rId1" Type="http://schemas.openxmlformats.org/officeDocument/2006/relationships/image" Target="../media/image86.png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2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8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4.png"/></Relationships>
</file>

<file path=ppt/slides/_rels/slide25.xml.rels><?xml version="1.0" encoding="UTF-8" standalone="yes"?>
<Relationships xmlns="http://schemas.openxmlformats.org/package/2006/relationships"><Relationship Id="rId9" Type="http://schemas.openxmlformats.org/officeDocument/2006/relationships/tags" Target="../tags/tag18.xml"/><Relationship Id="rId8" Type="http://schemas.openxmlformats.org/officeDocument/2006/relationships/tags" Target="../tags/tag17.xml"/><Relationship Id="rId7" Type="http://schemas.openxmlformats.org/officeDocument/2006/relationships/tags" Target="../tags/tag16.xml"/><Relationship Id="rId6" Type="http://schemas.openxmlformats.org/officeDocument/2006/relationships/tags" Target="../tags/tag15.xml"/><Relationship Id="rId5" Type="http://schemas.openxmlformats.org/officeDocument/2006/relationships/tags" Target="../tags/tag14.xml"/><Relationship Id="rId4" Type="http://schemas.openxmlformats.org/officeDocument/2006/relationships/tags" Target="../tags/tag13.xml"/><Relationship Id="rId3" Type="http://schemas.openxmlformats.org/officeDocument/2006/relationships/tags" Target="../tags/tag12.xml"/><Relationship Id="rId2" Type="http://schemas.openxmlformats.org/officeDocument/2006/relationships/image" Target="../media/image16.png"/><Relationship Id="rId16" Type="http://schemas.openxmlformats.org/officeDocument/2006/relationships/notesSlide" Target="../notesSlides/notesSlide25.xml"/><Relationship Id="rId15" Type="http://schemas.openxmlformats.org/officeDocument/2006/relationships/slideLayout" Target="../slideLayouts/slideLayout1.xml"/><Relationship Id="rId14" Type="http://schemas.openxmlformats.org/officeDocument/2006/relationships/tags" Target="../tags/tag23.xml"/><Relationship Id="rId13" Type="http://schemas.openxmlformats.org/officeDocument/2006/relationships/tags" Target="../tags/tag22.xml"/><Relationship Id="rId12" Type="http://schemas.openxmlformats.org/officeDocument/2006/relationships/tags" Target="../tags/tag21.xml"/><Relationship Id="rId11" Type="http://schemas.openxmlformats.org/officeDocument/2006/relationships/tags" Target="../tags/tag20.xml"/><Relationship Id="rId10" Type="http://schemas.openxmlformats.org/officeDocument/2006/relationships/tags" Target="../tags/tag19.xml"/><Relationship Id="rId1" Type="http://schemas.openxmlformats.org/officeDocument/2006/relationships/image" Target="../media/image1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7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8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9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1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2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3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8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5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6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7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1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8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9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0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5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1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2.png"/></Relationships>
</file>

<file path=ppt/slides/_rels/slide6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33.jpeg"/></Relationships>
</file>

<file path=ppt/slides/_rels/slide6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65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54.xml"/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38.jpeg"/></Relationships>
</file>

<file path=ppt/slides/_rels/slide6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39.jpeg"/></Relationships>
</file>

<file path=ppt/slides/_rels/slide6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40.jpeg"/></Relationships>
</file>

<file path=ppt/slides/_rels/slide6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6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41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/Relationships>
</file>

<file path=ppt/slides/_rels/slide7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42.jpeg"/></Relationships>
</file>

<file path=ppt/slides/_rels/slide7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43.jpeg"/></Relationships>
</file>

<file path=ppt/slides/_rels/slide7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44.jpeg"/></Relationships>
</file>

<file path=ppt/slides/_rels/slide73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2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Relationship Id="rId3" Type="http://schemas.openxmlformats.org/officeDocument/2006/relationships/image" Target="../media/image34.png"/><Relationship Id="rId2" Type="http://schemas.openxmlformats.org/officeDocument/2006/relationships/tags" Target="../tags/tag36.xml"/><Relationship Id="rId1" Type="http://schemas.openxmlformats.org/officeDocument/2006/relationships/image" Target="../media/image45.jpeg"/></Relationships>
</file>

<file path=ppt/slides/_rels/slide7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7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46.jpeg"/></Relationships>
</file>

<file path=ppt/slides/_rels/slide7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7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47.jpeg"/></Relationships>
</file>

<file path=ppt/slides/_rels/slide7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7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48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6.png"/></Relationships>
</file>

<file path=ppt/slides/_rels/slide8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49.jpeg"/></Relationships>
</file>

<file path=ppt/slides/_rels/slide8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82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2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Relationship Id="rId3" Type="http://schemas.openxmlformats.org/officeDocument/2006/relationships/image" Target="../media/image34.png"/><Relationship Id="rId2" Type="http://schemas.openxmlformats.org/officeDocument/2006/relationships/tags" Target="../tags/tag37.xml"/><Relationship Id="rId1" Type="http://schemas.openxmlformats.org/officeDocument/2006/relationships/image" Target="../media/image50.jpeg"/></Relationships>
</file>

<file path=ppt/slides/_rels/slide8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8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51.jpeg"/></Relationships>
</file>

<file path=ppt/slides/_rels/slide8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52.jpeg"/></Relationships>
</file>

<file path=ppt/slides/_rels/slide8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8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53.jpeg"/></Relationships>
</file>

<file path=ppt/slides/_rels/slide8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8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54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/Relationships>
</file>

<file path=ppt/slides/_rels/slide9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9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55.jpeg"/></Relationships>
</file>

<file path=ppt/slides/_rels/slide9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9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tags" Target="../tags/tag38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_rels/slide9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56.jpeg"/></Relationships>
</file>

<file path=ppt/slides/_rels/slide9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57.jpeg"/></Relationships>
</file>

<file path=ppt/slides/_rels/slide9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58.jpeg"/></Relationships>
</file>

<file path=ppt/slides/_rels/slide9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59.jpeg"/></Relationships>
</file>

<file path=ppt/slides/_rels/slide9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image" Target="../media/image60.jpeg"/></Relationships>
</file>

<file path=ppt/slides/_rels/slide99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37.png"/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image" Target="../media/image3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063470" y="6932614"/>
            <a:ext cx="1858767" cy="3371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i="1" u="sng" spc="100" dirty="0" smtClean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KS12-9</a:t>
            </a:r>
            <a:endParaRPr lang="en-US" sz="1600" i="1" u="sng" spc="100" dirty="0" smtClean="0">
              <a:solidFill>
                <a:schemeClr val="tx1"/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383790" y="1060450"/>
            <a:ext cx="2179955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spc="300" dirty="0">
                <a:latin typeface="黑体" panose="02010609060101010101" charset="-122"/>
                <a:ea typeface="黑体" panose="02010609060101010101" charset="-122"/>
              </a:rPr>
              <a:t>Parts Manual</a:t>
            </a:r>
            <a:endParaRPr lang="zh-CN" altLang="en-US" sz="2000" b="1" spc="300" dirty="0">
              <a:latin typeface="黑体" panose="02010609060101010101" charset="-122"/>
              <a:ea typeface="黑体" panose="02010609060101010101" charset="-12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07870" y="7266305"/>
            <a:ext cx="1970405" cy="4552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790" dirty="0" smtClean="0">
                <a:latin typeface="黑体" panose="02010609060101010101" charset="-122"/>
                <a:ea typeface="黑体" panose="02010609060101010101" charset="-122"/>
              </a:rPr>
              <a:t>Applicable Model Number</a:t>
            </a:r>
            <a:endParaRPr lang="zh-CN" altLang="en-US" sz="790" dirty="0" smtClean="0">
              <a:latin typeface="黑体" panose="02010609060101010101" charset="-122"/>
              <a:ea typeface="黑体" panose="02010609060101010101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790" dirty="0" smtClean="0">
                <a:latin typeface="黑体" panose="02010609060101010101" charset="-122"/>
                <a:ea typeface="黑体" panose="02010609060101010101" charset="-122"/>
              </a:rPr>
              <a:t>Excavator KS12-9-D722</a:t>
            </a:r>
            <a:r>
              <a:rPr lang="en-US" altLang="zh-CN" sz="790" dirty="0" smtClean="0">
                <a:latin typeface="黑体" panose="02010609060101010101" charset="-122"/>
                <a:ea typeface="黑体" panose="02010609060101010101" charset="-122"/>
              </a:rPr>
              <a:t> </a:t>
            </a:r>
            <a:endParaRPr lang="zh-CN" altLang="en-US" sz="790" dirty="0">
              <a:latin typeface="黑体" panose="02010609060101010101" charset="-122"/>
              <a:ea typeface="黑体" panose="02010609060101010101" charset="-122"/>
            </a:endParaRPr>
          </a:p>
        </p:txBody>
      </p:sp>
      <p:sp>
        <p:nvSpPr>
          <p:cNvPr id="8" name="圆角矩形 7"/>
          <p:cNvSpPr/>
          <p:nvPr/>
        </p:nvSpPr>
        <p:spPr>
          <a:xfrm>
            <a:off x="2383949" y="996315"/>
            <a:ext cx="2090261" cy="496729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0"/>
          </a:p>
        </p:txBody>
      </p:sp>
      <p:pic>
        <p:nvPicPr>
          <p:cNvPr id="1026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345" y="7765415"/>
            <a:ext cx="2887345" cy="3384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V="1">
            <a:off x="133350" y="175260"/>
            <a:ext cx="1874520" cy="821055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00455" y="1624330"/>
            <a:ext cx="4396105" cy="4876165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3213100" y="7821295"/>
            <a:ext cx="1760855" cy="20891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600"/>
              <a:t>Please read this manual and fully understand the operation and maintenance matters</a:t>
            </a:r>
            <a:endParaRPr lang="zh-CN" altLang="en-US" sz="600"/>
          </a:p>
        </p:txBody>
      </p:sp>
      <p:sp>
        <p:nvSpPr>
          <p:cNvPr id="9" name="文本框 8"/>
          <p:cNvSpPr txBox="1"/>
          <p:nvPr/>
        </p:nvSpPr>
        <p:spPr>
          <a:xfrm rot="19620000">
            <a:off x="2058670" y="3218180"/>
            <a:ext cx="632460" cy="16954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p>
            <a:r>
              <a:rPr lang="zh-CN" altLang="en-US" sz="800"/>
              <a:t>Direction</a:t>
            </a:r>
            <a:endParaRPr lang="zh-CN" altLang="en-US" sz="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405130" y="2087245"/>
            <a:ext cx="7895590" cy="4578985"/>
          </a:xfrm>
          <a:prstGeom prst="rect">
            <a:avLst/>
          </a:prstGeom>
        </p:spPr>
      </p:pic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KS12-9-D722-01-1.03</a:t>
            </a:r>
            <a:endParaRPr lang="zh-CN" alt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448945"/>
            <a:ext cx="2859405" cy="33020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4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Front operation group </a:t>
            </a:r>
            <a:endParaRPr sz="14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  <a:p>
            <a:pPr algn="l" defTabSz="914400"/>
            <a:r>
              <a:rPr sz="14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-4 (stick cylinder)</a:t>
            </a:r>
            <a:endParaRPr sz="14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7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5" name="picture 39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6540"/>
            <a:ext cx="5212732" cy="3786539"/>
          </a:xfrm>
          <a:prstGeom prst="rect">
            <a:avLst/>
          </a:prstGeom>
        </p:spPr>
      </p:pic>
      <p:graphicFrame>
        <p:nvGraphicFramePr>
          <p:cNvPr id="396" name="table 396"/>
          <p:cNvGraphicFramePr>
            <a:graphicFrameLocks noGrp="1"/>
          </p:cNvGraphicFramePr>
          <p:nvPr/>
        </p:nvGraphicFramePr>
        <p:xfrm>
          <a:off x="424620" y="5167663"/>
          <a:ext cx="6008370" cy="3263265"/>
        </p:xfrm>
        <a:graphic>
          <a:graphicData uri="http://schemas.openxmlformats.org/drawingml/2006/table">
            <a:tbl>
              <a:tblPr/>
              <a:tblGrid>
                <a:gridCol w="288925"/>
                <a:gridCol w="861060"/>
                <a:gridCol w="1236980"/>
                <a:gridCol w="286385"/>
                <a:gridCol w="287655"/>
                <a:gridCol w="749935"/>
                <a:gridCol w="1722120"/>
                <a:gridCol w="57531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892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8544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032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54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3342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289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17531-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64012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DYNAM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95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15532-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64120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COMP.FLYWHEE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3835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.66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15531-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64110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ULLEY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38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15532-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64040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FLY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WHEEL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38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.47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44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40-82860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COLLA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38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15531-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74180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BEARING,BA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39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38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15532-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74140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SHAFT,FA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38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15532-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64360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COMP.STAT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38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.65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93010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SCREW,ROU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ND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HEAD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39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38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223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15531-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64292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STATO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38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.26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22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15532-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64070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7000"/>
                        </a:lnSpc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ATE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203835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.26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22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15531-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74180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BEARING,BA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2038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97" name="textbox 397"/>
          <p:cNvSpPr/>
          <p:nvPr/>
        </p:nvSpPr>
        <p:spPr>
          <a:xfrm>
            <a:off x="411979" y="209899"/>
            <a:ext cx="4267381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040100 DYNAMO (COMPONENT PARTS) ## D722-E4B-SKS-1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399" name="textbox 399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400" name="picture 40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401" name="picture 40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402" name="picture 40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403" name="picture 4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112135" y="873061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91</a:t>
            </a:r>
            <a:endParaRPr lang="en-US" altLang="zh-CN" sz="1200"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6" name="table 406"/>
          <p:cNvGraphicFramePr>
            <a:graphicFrameLocks noGrp="1"/>
          </p:cNvGraphicFramePr>
          <p:nvPr/>
        </p:nvGraphicFramePr>
        <p:xfrm>
          <a:off x="424620" y="1301553"/>
          <a:ext cx="6008370" cy="1718310"/>
        </p:xfrm>
        <a:graphic>
          <a:graphicData uri="http://schemas.openxmlformats.org/drawingml/2006/table">
            <a:tbl>
              <a:tblPr/>
              <a:tblGrid>
                <a:gridCol w="288925"/>
                <a:gridCol w="861060"/>
                <a:gridCol w="1236980"/>
                <a:gridCol w="286385"/>
                <a:gridCol w="287655"/>
                <a:gridCol w="749935"/>
                <a:gridCol w="1722120"/>
                <a:gridCol w="57531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892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8544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032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54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3342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289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22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15531-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93010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SCREW,ROU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ND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HEAD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38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223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64190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CLAMP,COR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38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22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64150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COLLA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38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22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92030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38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22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94070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WASHER,SPRIN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383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22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94020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WASHER,PLA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7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38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07" name="textbox 407"/>
          <p:cNvSpPr/>
          <p:nvPr/>
        </p:nvSpPr>
        <p:spPr>
          <a:xfrm>
            <a:off x="411979" y="209899"/>
            <a:ext cx="4267381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040100 DYNAMO (COMPONENT PARTS) ## D722-E4B-SKS-1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409" name="textbox 409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410" name="picture 41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411" name="picture 4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412" name="picture 4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413" name="picture 4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92475" y="865695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92</a:t>
            </a:r>
            <a:endParaRPr lang="en-US" altLang="zh-CN" sz="1200"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6" name="picture 41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417" name="table 417"/>
          <p:cNvGraphicFramePr>
            <a:graphicFrameLocks noGrp="1"/>
          </p:cNvGraphicFramePr>
          <p:nvPr/>
        </p:nvGraphicFramePr>
        <p:xfrm>
          <a:off x="424620" y="5167663"/>
          <a:ext cx="6008370" cy="1562735"/>
        </p:xfrm>
        <a:graphic>
          <a:graphicData uri="http://schemas.openxmlformats.org/drawingml/2006/table">
            <a:tbl>
              <a:tblPr/>
              <a:tblGrid>
                <a:gridCol w="285115"/>
                <a:gridCol w="850900"/>
                <a:gridCol w="1292225"/>
                <a:gridCol w="283210"/>
                <a:gridCol w="283845"/>
                <a:gridCol w="741680"/>
                <a:gridCol w="1702435"/>
                <a:gridCol w="568960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73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38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191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969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41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2199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908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8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67980-3115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STAR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12V1.0K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393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2550" algn="l" rtl="0" eaLnBrk="0">
                        <a:lnSpc>
                          <a:spcPct val="81000"/>
                        </a:lnSpc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01123-5083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33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00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25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02156-5008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HEX.N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33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00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25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02156-5008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HEX.N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00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25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04512-5008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WASHER,SPRING L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CK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002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19" name="textbox 419"/>
          <p:cNvSpPr/>
          <p:nvPr/>
        </p:nvSpPr>
        <p:spPr>
          <a:xfrm>
            <a:off x="411979" y="209899"/>
            <a:ext cx="2638945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040400 STARTER ## D722-E4B-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420" name="textbox 420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421" name="picture 42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422" name="picture 4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423" name="picture 4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424" name="picture 42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3260725" y="875220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93</a:t>
            </a:r>
            <a:endParaRPr lang="en-US" altLang="zh-CN" sz="1200"/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7" name="picture 42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562"/>
            <a:ext cx="5212732" cy="3784486"/>
          </a:xfrm>
          <a:prstGeom prst="rect">
            <a:avLst/>
          </a:prstGeom>
        </p:spPr>
      </p:pic>
      <p:graphicFrame>
        <p:nvGraphicFramePr>
          <p:cNvPr id="428" name="table 428"/>
          <p:cNvGraphicFramePr>
            <a:graphicFrameLocks noGrp="1"/>
          </p:cNvGraphicFramePr>
          <p:nvPr/>
        </p:nvGraphicFramePr>
        <p:xfrm>
          <a:off x="424620" y="5167663"/>
          <a:ext cx="6008370" cy="3263265"/>
        </p:xfrm>
        <a:graphic>
          <a:graphicData uri="http://schemas.openxmlformats.org/drawingml/2006/table">
            <a:tbl>
              <a:tblPr/>
              <a:tblGrid>
                <a:gridCol w="280035"/>
                <a:gridCol w="835660"/>
                <a:gridCol w="1377315"/>
                <a:gridCol w="278130"/>
                <a:gridCol w="278765"/>
                <a:gridCol w="728345"/>
                <a:gridCol w="1671320"/>
                <a:gridCol w="55880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43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679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588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03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0358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336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42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67980-3115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STAR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2865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12V1.0K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336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98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100-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31160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YOK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STARTER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.55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63380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</a:t>
                      </a:r>
                      <a:r>
                        <a:rPr sz="855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HOLDER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0.068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63480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SPRING,BRU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573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98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100-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31170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ARMATUR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.47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15504-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63530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BEARING,BA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15504-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63500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BEARING,BA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8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11-81430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CLUTCH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STARTER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.22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17311-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63280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GEAR,PINION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429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67980-3118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HOUSING,STARTE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.45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98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100-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31190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BEARING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8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11-81450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</a:t>
                      </a:r>
                      <a:r>
                        <a:rPr sz="855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FRAME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29" name="textbox 429"/>
          <p:cNvSpPr/>
          <p:nvPr/>
        </p:nvSpPr>
        <p:spPr>
          <a:xfrm>
            <a:off x="411979" y="209899"/>
            <a:ext cx="4224485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040500 STARTER (COMPONENT PARTS)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431" name="textbox 431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432" name="picture 4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433" name="picture 4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434" name="picture 4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435" name="picture 4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066415" y="881570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94</a:t>
            </a:r>
            <a:endParaRPr lang="en-US" altLang="zh-CN" sz="1200"/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8" name="table 438"/>
          <p:cNvGraphicFramePr>
            <a:graphicFrameLocks noGrp="1"/>
          </p:cNvGraphicFramePr>
          <p:nvPr/>
        </p:nvGraphicFramePr>
        <p:xfrm>
          <a:off x="424620" y="1301553"/>
          <a:ext cx="6008370" cy="5837555"/>
        </p:xfrm>
        <a:graphic>
          <a:graphicData uri="http://schemas.openxmlformats.org/drawingml/2006/table">
            <a:tbl>
              <a:tblPr/>
              <a:tblGrid>
                <a:gridCol w="280035"/>
                <a:gridCol w="835660"/>
                <a:gridCol w="1377315"/>
                <a:gridCol w="278130"/>
                <a:gridCol w="278765"/>
                <a:gridCol w="728345"/>
                <a:gridCol w="1671320"/>
                <a:gridCol w="55880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43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679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588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03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0358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336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12182-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63290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4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63530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BEARING,SUB-ASSY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.27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63060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BEARING,OILLE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8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11-81460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SHAFT,START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63260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EAR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9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63270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EAR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15401-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63390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SPRING,BRU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57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63050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4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12181-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63080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SWITCH,MAGN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ETIC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336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63170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RING,SNA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12181-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63220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RING,SNA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13816-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63460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COLLA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94010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WASHER,PLA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94020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WASHER,PLA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94030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WASHER,PLA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4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14958-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94040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ATE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16611-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92020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NUT,HEXAGON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14278-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92010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11460-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63320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BOLT,THRO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GH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13801-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94100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WASHER,SPRIN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19616-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92010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NUT,HEXAGON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36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8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11-81480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EW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39" name="textbox 439"/>
          <p:cNvSpPr/>
          <p:nvPr/>
        </p:nvSpPr>
        <p:spPr>
          <a:xfrm>
            <a:off x="411979" y="209899"/>
            <a:ext cx="4224485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040500 STARTER (COMPONENT PARTS)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441" name="textbox 441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442" name="picture 44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443" name="picture 4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444" name="picture 44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445" name="picture 4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39135" y="868870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95</a:t>
            </a:r>
            <a:endParaRPr lang="en-US" altLang="zh-CN" sz="1200"/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" name="picture 44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449" name="table 449"/>
          <p:cNvGraphicFramePr>
            <a:graphicFrameLocks noGrp="1"/>
          </p:cNvGraphicFramePr>
          <p:nvPr/>
        </p:nvGraphicFramePr>
        <p:xfrm>
          <a:off x="424620" y="5167663"/>
          <a:ext cx="6008370" cy="688340"/>
        </p:xfrm>
        <a:graphic>
          <a:graphicData uri="http://schemas.openxmlformats.org/drawingml/2006/table">
            <a:tbl>
              <a:tblPr/>
              <a:tblGrid>
                <a:gridCol w="277495"/>
                <a:gridCol w="827405"/>
                <a:gridCol w="1423035"/>
                <a:gridCol w="275590"/>
                <a:gridCol w="276225"/>
                <a:gridCol w="720725"/>
                <a:gridCol w="1654810"/>
                <a:gridCol w="553085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28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298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946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397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984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405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019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35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G498-83040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8000"/>
                        </a:lnSpc>
                      </a:pPr>
                      <a:endParaRPr lang="en-US" altLang="en-US" sz="255" dirty="0"/>
                    </a:p>
                    <a:p>
                      <a:pPr marL="57150" algn="l" rtl="0" eaLnBrk="0">
                        <a:lnSpc>
                          <a:spcPts val="1455"/>
                        </a:lnSpc>
                        <a:spcBef>
                          <a:spcPts val="0"/>
                        </a:spcBef>
                      </a:pP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SENSOR(COOLANT T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MP</a:t>
                      </a: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335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11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4295" algn="l" rtl="0" eaLnBrk="0">
                        <a:lnSpc>
                          <a:spcPct val="81000"/>
                        </a:lnSpc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39013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SWITCH,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335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1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1" name="textbox 451"/>
          <p:cNvSpPr/>
          <p:nvPr/>
        </p:nvSpPr>
        <p:spPr>
          <a:xfrm>
            <a:off x="411979" y="209899"/>
            <a:ext cx="2874604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040600 OIL SWITCH ## D722-E4B-SKS-1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452" name="textbox 452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453" name="picture 4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454" name="picture 45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455" name="picture 4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456" name="picture 45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324225" y="873061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96</a:t>
            </a:r>
            <a:endParaRPr lang="en-US" altLang="zh-CN" sz="1200"/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9" name="picture 45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460" name="table 460"/>
          <p:cNvGraphicFramePr>
            <a:graphicFrameLocks noGrp="1"/>
          </p:cNvGraphicFramePr>
          <p:nvPr/>
        </p:nvGraphicFramePr>
        <p:xfrm>
          <a:off x="424620" y="5167663"/>
          <a:ext cx="6007735" cy="3005455"/>
        </p:xfrm>
        <a:graphic>
          <a:graphicData uri="http://schemas.openxmlformats.org/drawingml/2006/table">
            <a:tbl>
              <a:tblPr/>
              <a:tblGrid>
                <a:gridCol w="282575"/>
                <a:gridCol w="843280"/>
                <a:gridCol w="1334135"/>
                <a:gridCol w="281305"/>
                <a:gridCol w="281305"/>
                <a:gridCol w="735330"/>
                <a:gridCol w="1685925"/>
                <a:gridCol w="56388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60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87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4323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77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2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310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654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72700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9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COMP.FLANGE,WATE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74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16241-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73370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PIPE,WATER RETU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748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72923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</a:pP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GASKET,WATER FLAN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748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1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14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748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91040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74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73350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PIPE,WATER RETU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74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16241-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73360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BAND,PIPE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14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74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19203-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73014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THERMOSTA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74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0.038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73260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COVER,THERMOSTA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74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73270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74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81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14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748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61" name="textbox 461"/>
          <p:cNvSpPr/>
          <p:nvPr/>
        </p:nvSpPr>
        <p:spPr>
          <a:xfrm>
            <a:off x="411979" y="209899"/>
            <a:ext cx="5933282" cy="339371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1000"/>
              </a:lnSpc>
            </a:pPr>
            <a:r>
              <a:rPr sz="1795" spc="3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050000</a:t>
            </a:r>
            <a:r>
              <a:rPr sz="111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WATER</a:t>
            </a:r>
            <a:r>
              <a:rPr sz="111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FLANGE</a:t>
            </a:r>
            <a:r>
              <a:rPr sz="111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111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THERMOSTAT</a:t>
            </a:r>
            <a:r>
              <a:rPr sz="111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3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##</a:t>
            </a:r>
            <a:r>
              <a:rPr sz="111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795" spc="3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795" spc="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795" spc="3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795" spc="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795" spc="3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795" spc="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795" spc="3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10" spc="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endParaRPr sz="1110" spc="3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7780" indent="-5080" algn="l" rtl="0" eaLnBrk="0">
              <a:lnSpc>
                <a:spcPct val="101000"/>
              </a:lnSpc>
            </a:pPr>
            <a:r>
              <a:rPr sz="77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ENGINE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  </a:t>
            </a:r>
            <a:endParaRPr lang="en-US" altLang="en-US" sz="835" dirty="0"/>
          </a:p>
        </p:txBody>
      </p:sp>
      <p:sp>
        <p:nvSpPr>
          <p:cNvPr id="463" name="textbox 463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464" name="picture 46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465" name="picture 46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466" name="picture 46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467" name="picture 46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408680" y="867791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97</a:t>
            </a:r>
            <a:endParaRPr lang="en-US" altLang="zh-CN" sz="1200"/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9" name="picture 46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470" name="table 470"/>
          <p:cNvGraphicFramePr>
            <a:graphicFrameLocks noGrp="1"/>
          </p:cNvGraphicFramePr>
          <p:nvPr/>
        </p:nvGraphicFramePr>
        <p:xfrm>
          <a:off x="424620" y="5167663"/>
          <a:ext cx="6008370" cy="2592705"/>
        </p:xfrm>
        <a:graphic>
          <a:graphicData uri="http://schemas.openxmlformats.org/drawingml/2006/table">
            <a:tbl>
              <a:tblPr/>
              <a:tblGrid>
                <a:gridCol w="281305"/>
                <a:gridCol w="839470"/>
                <a:gridCol w="1356995"/>
                <a:gridCol w="280035"/>
                <a:gridCol w="279400"/>
                <a:gridCol w="731520"/>
                <a:gridCol w="1678305"/>
                <a:gridCol w="561340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68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565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651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09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0802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463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12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19069-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73037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PUMP,WA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55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0.557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128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15852-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73550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BEARING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5580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12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15852-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73052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SEAL,MECHANICA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55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12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19069-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73510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588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IMPELLER,WAT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PUMP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355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12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15852-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73340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PIPE,WATER RETU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55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12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73430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GASKET,WATER PU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55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12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16667-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60110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SUPPORT(SOLEN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OID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355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55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1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55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55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1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55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71" name="textbox 471"/>
          <p:cNvSpPr/>
          <p:nvPr/>
        </p:nvSpPr>
        <p:spPr>
          <a:xfrm>
            <a:off x="411979" y="209899"/>
            <a:ext cx="2990262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050100 WATER PUMP ## D722-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473" name="textbox 473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474" name="picture 4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475" name="picture 4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476" name="picture 47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477" name="picture 47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81680" y="875220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98</a:t>
            </a:r>
            <a:endParaRPr lang="en-US" altLang="zh-CN" sz="1200"/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0" name="picture 48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6540"/>
            <a:ext cx="5212732" cy="3786539"/>
          </a:xfrm>
          <a:prstGeom prst="rect">
            <a:avLst/>
          </a:prstGeom>
        </p:spPr>
      </p:pic>
      <p:graphicFrame>
        <p:nvGraphicFramePr>
          <p:cNvPr id="481" name="table 481"/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24620" y="5167663"/>
          <a:ext cx="6008370" cy="1565910"/>
        </p:xfrm>
        <a:graphic>
          <a:graphicData uri="http://schemas.openxmlformats.org/drawingml/2006/table">
            <a:tbl>
              <a:tblPr/>
              <a:tblGrid>
                <a:gridCol w="292735"/>
                <a:gridCol w="874395"/>
                <a:gridCol w="1164590"/>
                <a:gridCol w="292100"/>
                <a:gridCol w="290830"/>
                <a:gridCol w="762000"/>
                <a:gridCol w="1747520"/>
                <a:gridCol w="584200"/>
              </a:tblGrid>
              <a:tr h="277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41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No./PIN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6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72860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PIPE,WATE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.09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72870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PIPE,WATE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0.045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91510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STU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02751-5006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NUT,FLANG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72960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BAND,PIPE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82" name="textbox 482"/>
          <p:cNvSpPr/>
          <p:nvPr/>
        </p:nvSpPr>
        <p:spPr>
          <a:xfrm>
            <a:off x="411979" y="209899"/>
            <a:ext cx="2877319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050300 WATER P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484" name="textbox 484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485" name="picture 48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486" name="picture 4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487" name="picture 48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488" name="picture 48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419475" y="882586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99</a:t>
            </a:r>
            <a:endParaRPr lang="en-US" altLang="zh-CN" sz="1200"/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" name="picture 49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492" name="table 492"/>
          <p:cNvGraphicFramePr>
            <a:graphicFrameLocks noGrp="1"/>
          </p:cNvGraphicFramePr>
          <p:nvPr/>
        </p:nvGraphicFramePr>
        <p:xfrm>
          <a:off x="424620" y="5167663"/>
          <a:ext cx="6008370" cy="1308100"/>
        </p:xfrm>
        <a:graphic>
          <a:graphicData uri="http://schemas.openxmlformats.org/drawingml/2006/table">
            <a:tbl>
              <a:tblPr/>
              <a:tblGrid>
                <a:gridCol w="292735"/>
                <a:gridCol w="874395"/>
                <a:gridCol w="1164590"/>
                <a:gridCol w="292100"/>
                <a:gridCol w="290830"/>
                <a:gridCol w="762000"/>
                <a:gridCol w="1747520"/>
                <a:gridCol w="584200"/>
              </a:tblGrid>
              <a:tr h="277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41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No./PIN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6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15881-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74110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FA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489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01754-5062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BOLT,FLAN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33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74152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COLLAR,F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74250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PULLEY,F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.19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94" name="textbox 494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495" name="picture 4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496" name="picture 4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497" name="picture 4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498" name="picture 4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499" name="textbox 499"/>
          <p:cNvSpPr/>
          <p:nvPr/>
        </p:nvSpPr>
        <p:spPr>
          <a:xfrm>
            <a:off x="411979" y="209899"/>
            <a:ext cx="2307176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050400 FA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2" name="文本框 1"/>
          <p:cNvSpPr txBox="1"/>
          <p:nvPr/>
        </p:nvSpPr>
        <p:spPr>
          <a:xfrm>
            <a:off x="3186430" y="882586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100</a:t>
            </a:r>
            <a:endParaRPr lang="en-US" altLang="zh-CN" sz="120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173355" y="516890"/>
          <a:ext cx="6557010" cy="6766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9735"/>
                <a:gridCol w="958215"/>
                <a:gridCol w="2082165"/>
                <a:gridCol w="2186940"/>
                <a:gridCol w="483235"/>
                <a:gridCol w="426720"/>
              </a:tblGrid>
              <a:tr h="24130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Front operating device assembly-3 (101010103247 bucket cylinder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 algn="ctr">
                        <a:buNone/>
                      </a:pP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(50X30-240X470) Explosion Details)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89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2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2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2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2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2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2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206010005692 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后盖缸筒(50)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Rear cover cylinder barrel (50)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206020002344 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活塞杆组件(30)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Piston Rod Assembly (30)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205010100961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前盖(50-30)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Front cover (50-30)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201020200021 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活塞(50)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Piston (50)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201070900109 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钢轴套(25)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Steel shaft sleeve (25)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301010100064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DH防尘圈（30×38×5）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DH dust ring (30 × 38 × 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302010200215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HS70度（50×2.65）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HS70 degrees (50  × 2.65)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301010200495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MBA轴用圈（30×40×7/7.7）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MBA shaft ring (30 × 40 × 7/7.7)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301010800006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PFC导向环（30×8×2）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PFC Guide Ring (30 × 80 × 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302020200016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挡圈 HS97（51×46.2×1.5）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Retaining ring HS97 (51 × 46.2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302010100057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HS90度（50×3.1 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(50 × 3.1)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302010200023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HS90度（22×2.65）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(22 × 2.65)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301010500078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GSF格莱圈（50×39×4.2）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GSF Glee Circle (50 × 39 × 4.2)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301010700006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PFC支撑环（50×8×2.5）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PFC support ring (50 × 80 × 2.5)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201050100005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锁紧螺母（M20×1.5）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Locking nut (M20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402029900001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十字槽锥端紧定螺钉（M5×6）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Cross recessed cone end set screw (M5 × 6)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407000000027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平头油杯（M8×1）</a:t>
                      </a:r>
                      <a:endParaRPr lang="zh-CN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Flat head oil cup (M8 × 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4130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8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2" name="picture 50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562"/>
            <a:ext cx="5212732" cy="3784486"/>
          </a:xfrm>
          <a:prstGeom prst="rect">
            <a:avLst/>
          </a:prstGeom>
        </p:spPr>
      </p:pic>
      <p:graphicFrame>
        <p:nvGraphicFramePr>
          <p:cNvPr id="503" name="table 503"/>
          <p:cNvGraphicFramePr>
            <a:graphicFrameLocks noGrp="1"/>
          </p:cNvGraphicFramePr>
          <p:nvPr/>
        </p:nvGraphicFramePr>
        <p:xfrm>
          <a:off x="424620" y="5167663"/>
          <a:ext cx="6008370" cy="3263265"/>
        </p:xfrm>
        <a:graphic>
          <a:graphicData uri="http://schemas.openxmlformats.org/drawingml/2006/table">
            <a:tbl>
              <a:tblPr/>
              <a:tblGrid>
                <a:gridCol w="278765"/>
                <a:gridCol w="830580"/>
                <a:gridCol w="1405255"/>
                <a:gridCol w="276860"/>
                <a:gridCol w="276860"/>
                <a:gridCol w="723900"/>
                <a:gridCol w="1660525"/>
                <a:gridCol w="555625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11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8450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461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996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78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146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54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G686-13110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VALVE,INLE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0.035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54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G686-13120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VALVE,EXHAU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924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14601-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13240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SPRING,VALVE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14601-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13330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2865" algn="l" rtl="0" eaLnBrk="0">
                        <a:lnSpc>
                          <a:spcPct val="84000"/>
                        </a:lnSpc>
                      </a:pPr>
                      <a:r>
                        <a:rPr sz="855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RETAINER(VALVE SPR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NG</a:t>
                      </a:r>
                      <a:r>
                        <a:rPr sz="855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24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14601-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13980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COLLET,VALVE SPR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13280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CAP,VALVE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11420-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13150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AL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VALVE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STEM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14264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SHAFT,ROCKER AR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39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324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14430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94022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WASHER,PLA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04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54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G958-14350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BRACKET,ROCKER A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04" name="textbox 504"/>
          <p:cNvSpPr/>
          <p:nvPr/>
        </p:nvSpPr>
        <p:spPr>
          <a:xfrm>
            <a:off x="411979" y="209899"/>
            <a:ext cx="3813982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060000 VALVE AND ROCKER ARM ## D722-E4B-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506" name="textbox 506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507" name="picture 50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508" name="picture 50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509" name="picture 5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510" name="picture 5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122930" y="885761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101</a:t>
            </a:r>
            <a:endParaRPr lang="en-US" altLang="zh-CN" sz="1200"/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3" name="table 513"/>
          <p:cNvGraphicFramePr>
            <a:graphicFrameLocks noGrp="1"/>
          </p:cNvGraphicFramePr>
          <p:nvPr/>
        </p:nvGraphicFramePr>
        <p:xfrm>
          <a:off x="424620" y="1301553"/>
          <a:ext cx="6008370" cy="1718310"/>
        </p:xfrm>
        <a:graphic>
          <a:graphicData uri="http://schemas.openxmlformats.org/drawingml/2006/table">
            <a:tbl>
              <a:tblPr/>
              <a:tblGrid>
                <a:gridCol w="278765"/>
                <a:gridCol w="830580"/>
                <a:gridCol w="1405255"/>
                <a:gridCol w="276860"/>
                <a:gridCol w="276860"/>
                <a:gridCol w="723900"/>
                <a:gridCol w="1660525"/>
                <a:gridCol w="555625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11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8450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461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996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78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146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04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01754-5064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BOLT,FLAN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0.009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04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05411-0042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PIN,SPRIN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39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14601-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14312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SPRING,ROCKER 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14036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ARM,ROCKER,AS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0.035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14230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SCREW,ADJUSTIN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14601-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14240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14" name="textbox 514"/>
          <p:cNvSpPr/>
          <p:nvPr/>
        </p:nvSpPr>
        <p:spPr>
          <a:xfrm>
            <a:off x="411979" y="209899"/>
            <a:ext cx="3813982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060000 VALVE AND ROCKER ARM ## D722-E4B-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516" name="textbox 516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517" name="picture 51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518" name="picture 5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519" name="picture 5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520" name="picture 52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84855" y="874141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102</a:t>
            </a:r>
            <a:endParaRPr lang="en-US" altLang="zh-CN" sz="1200"/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3" name="picture 52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524" name="table 524"/>
          <p:cNvGraphicFramePr>
            <a:graphicFrameLocks noGrp="1"/>
          </p:cNvGraphicFramePr>
          <p:nvPr/>
        </p:nvGraphicFramePr>
        <p:xfrm>
          <a:off x="424620" y="5167663"/>
          <a:ext cx="6008370" cy="1718310"/>
        </p:xfrm>
        <a:graphic>
          <a:graphicData uri="http://schemas.openxmlformats.org/drawingml/2006/table">
            <a:tbl>
              <a:tblPr/>
              <a:tblGrid>
                <a:gridCol w="284480"/>
                <a:gridCol w="848360"/>
                <a:gridCol w="1305560"/>
                <a:gridCol w="283210"/>
                <a:gridCol w="282575"/>
                <a:gridCol w="739775"/>
                <a:gridCol w="1696720"/>
                <a:gridCol w="56769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66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19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2608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842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8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882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844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55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G968-11772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</a:t>
                      </a:r>
                      <a:r>
                        <a:rPr sz="855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MANIFOLD</a:t>
                      </a:r>
                      <a:r>
                        <a:rPr sz="855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INLET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87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.34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55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G959-05550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PE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(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BREATHER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938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69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11820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SKET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MANIFOLD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93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12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08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93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12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08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93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69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87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25" name="textbox 525"/>
          <p:cNvSpPr/>
          <p:nvPr/>
        </p:nvSpPr>
        <p:spPr>
          <a:xfrm>
            <a:off x="411979" y="209899"/>
            <a:ext cx="3261214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060100 I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NLET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MANIFOLD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527" name="textbox 527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528" name="picture 52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529" name="picture 52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530" name="picture 5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531" name="picture 5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18180" y="861377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103</a:t>
            </a:r>
            <a:endParaRPr lang="en-US" altLang="zh-CN" sz="1200"/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4" name="picture 53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32649"/>
            <a:ext cx="5212732" cy="3834311"/>
          </a:xfrm>
          <a:prstGeom prst="rect">
            <a:avLst/>
          </a:prstGeom>
        </p:spPr>
      </p:pic>
      <p:graphicFrame>
        <p:nvGraphicFramePr>
          <p:cNvPr id="535" name="table 535"/>
          <p:cNvGraphicFramePr>
            <a:graphicFrameLocks noGrp="1"/>
          </p:cNvGraphicFramePr>
          <p:nvPr/>
        </p:nvGraphicFramePr>
        <p:xfrm>
          <a:off x="424620" y="5167663"/>
          <a:ext cx="6007735" cy="1562735"/>
        </p:xfrm>
        <a:graphic>
          <a:graphicData uri="http://schemas.openxmlformats.org/drawingml/2006/table">
            <a:tbl>
              <a:tblPr/>
              <a:tblGrid>
                <a:gridCol w="286385"/>
                <a:gridCol w="852805"/>
                <a:gridCol w="1278890"/>
                <a:gridCol w="284480"/>
                <a:gridCol w="284480"/>
                <a:gridCol w="743585"/>
                <a:gridCol w="1706245"/>
                <a:gridCol w="570865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79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44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1148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969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41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2517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098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16897-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12312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MANIFOLD,EXHAUS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7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8105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G318-12350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GASKET,EX-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MANIFOLD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9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10490" algn="l" rtl="0" eaLnBrk="0">
                        <a:lnSpc>
                          <a:spcPct val="96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090-91010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BOLT,UBS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33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9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82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01513-5062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BOLT,STU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33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9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8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02756-5006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NUT,U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33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92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36" name="textbox 536"/>
          <p:cNvSpPr/>
          <p:nvPr/>
        </p:nvSpPr>
        <p:spPr>
          <a:xfrm>
            <a:off x="411979" y="209899"/>
            <a:ext cx="3508276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060200 EXHAUST MA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NIFOLD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538" name="textbox 538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539" name="picture 53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540" name="picture 5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541" name="picture 5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542" name="picture 5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334385" y="881443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104</a:t>
            </a:r>
            <a:endParaRPr lang="en-US" altLang="zh-CN" sz="1200"/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5" name="picture 54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546" name="table 546"/>
          <p:cNvGraphicFramePr>
            <a:graphicFrameLocks noGrp="1"/>
          </p:cNvGraphicFramePr>
          <p:nvPr/>
        </p:nvGraphicFramePr>
        <p:xfrm>
          <a:off x="424620" y="5167663"/>
          <a:ext cx="6008370" cy="790575"/>
        </p:xfrm>
        <a:graphic>
          <a:graphicData uri="http://schemas.openxmlformats.org/drawingml/2006/table">
            <a:tbl>
              <a:tblPr/>
              <a:tblGrid>
                <a:gridCol w="264160"/>
                <a:gridCol w="785495"/>
                <a:gridCol w="1653540"/>
                <a:gridCol w="261620"/>
                <a:gridCol w="262255"/>
                <a:gridCol w="684530"/>
                <a:gridCol w="1570990"/>
                <a:gridCol w="525780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546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051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62928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4572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908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91000"/>
                        </a:lnSpc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4579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3368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41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495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15313-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12370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95000"/>
                        </a:lnSpc>
                        <a:spcBef>
                          <a:spcPts val="5"/>
                        </a:spcBef>
                      </a:pPr>
                      <a:r>
                        <a:rPr sz="77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 MUFFL</a:t>
                      </a:r>
                      <a:r>
                        <a:rPr sz="77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r>
                        <a:rPr sz="77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7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OHNE</a:t>
                      </a:r>
                      <a:r>
                        <a:rPr sz="77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7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ASBEST</a:t>
                      </a:r>
                      <a:endParaRPr lang="en-US" altLang="en-US" sz="77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50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46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419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46355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K533-65662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CONTROLL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50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46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.09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47" name="textbox 547"/>
          <p:cNvSpPr/>
          <p:nvPr/>
        </p:nvSpPr>
        <p:spPr>
          <a:xfrm>
            <a:off x="411979" y="209899"/>
            <a:ext cx="5933282" cy="340999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2700" algn="l" rtl="0" eaLnBrk="0">
              <a:lnSpc>
                <a:spcPts val="1810"/>
              </a:lnSpc>
            </a:pPr>
            <a:r>
              <a:rPr sz="1795" spc="-10" baseline="5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080800</a:t>
            </a:r>
            <a:r>
              <a:rPr sz="111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0" baseline="5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ACCESSORIES</a:t>
            </a:r>
            <a:r>
              <a:rPr sz="111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0" baseline="5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111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0" baseline="5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SERVICE</a:t>
            </a:r>
            <a:r>
              <a:rPr sz="111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0" baseline="5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PARTS</a:t>
            </a:r>
            <a:r>
              <a:rPr sz="111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10" baseline="5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##</a:t>
            </a:r>
            <a:r>
              <a:rPr sz="111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0" baseline="5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795" spc="-10" baseline="5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</a:t>
            </a:r>
            <a:r>
              <a:rPr sz="1795" spc="0" baseline="5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-E4B-SKS-1</a:t>
            </a:r>
            <a:r>
              <a:rPr sz="111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</a:t>
            </a:r>
            <a:endParaRPr lang="en-US" altLang="en-US" sz="835" dirty="0"/>
          </a:p>
          <a:p>
            <a:pPr marL="17780" algn="l" rtl="0" eaLnBrk="0">
              <a:lnSpc>
                <a:spcPct val="89000"/>
              </a:lnSpc>
              <a:spcBef>
                <a:spcPts val="10"/>
              </a:spcBef>
            </a:pP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370" spc="2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370" spc="2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370" spc="2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370" spc="2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855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ENGINE</a:t>
            </a:r>
            <a:r>
              <a:rPr sz="855" spc="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</a:t>
            </a:r>
            <a:endParaRPr lang="en-US" altLang="en-US" sz="780" dirty="0"/>
          </a:p>
        </p:txBody>
      </p:sp>
      <p:sp>
        <p:nvSpPr>
          <p:cNvPr id="549" name="textbox 549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550" name="picture 55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551" name="picture 55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552" name="picture 55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553" name="picture 55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334385" y="878268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105</a:t>
            </a:r>
            <a:endParaRPr lang="en-US" altLang="zh-CN" sz="1200"/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5" name="picture 55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556" name="table 556"/>
          <p:cNvGraphicFramePr>
            <a:graphicFrameLocks noGrp="1"/>
          </p:cNvGraphicFramePr>
          <p:nvPr/>
        </p:nvGraphicFramePr>
        <p:xfrm>
          <a:off x="424620" y="5167663"/>
          <a:ext cx="6008370" cy="1308100"/>
        </p:xfrm>
        <a:graphic>
          <a:graphicData uri="http://schemas.openxmlformats.org/drawingml/2006/table">
            <a:tbl>
              <a:tblPr/>
              <a:tblGrid>
                <a:gridCol w="292735"/>
                <a:gridCol w="874395"/>
                <a:gridCol w="1164590"/>
                <a:gridCol w="292100"/>
                <a:gridCol w="290830"/>
                <a:gridCol w="762000"/>
                <a:gridCol w="1747520"/>
                <a:gridCol w="584200"/>
              </a:tblGrid>
              <a:tr h="277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41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No./PIN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6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2555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090-89166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MANUA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.23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2555" algn="l" rtl="0" eaLnBrk="0">
                        <a:lnSpc>
                          <a:spcPct val="96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020-89810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MANUAL,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NST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2555" algn="l" rtl="0" eaLnBrk="0">
                        <a:lnSpc>
                          <a:spcPct val="96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500-08180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BAG,PLASTI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28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751-878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LABEL(CAUTI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7" name="textbox 557"/>
          <p:cNvSpPr/>
          <p:nvPr/>
        </p:nvSpPr>
        <p:spPr>
          <a:xfrm>
            <a:off x="411979" y="209899"/>
            <a:ext cx="4438967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080900 LABEL AND OPERATO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'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MANUAL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559" name="textbox 559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560" name="picture 56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561" name="picture 5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562" name="picture 56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563" name="picture 56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3313430" y="871918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106</a:t>
            </a:r>
            <a:endParaRPr lang="en-US" altLang="zh-CN" sz="1200"/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685165" y="2152650"/>
            <a:ext cx="8228330" cy="4838065"/>
          </a:xfrm>
          <a:prstGeom prst="rect">
            <a:avLst/>
          </a:prstGeom>
        </p:spPr>
      </p:pic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97100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KS12-9-D722-01-3-00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altLang="en-US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Lower frame assembly</a:t>
            </a:r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107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342900" y="839089"/>
          <a:ext cx="6172200" cy="35953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2610"/>
                <a:gridCol w="953770"/>
                <a:gridCol w="1816735"/>
                <a:gridCol w="1918335"/>
                <a:gridCol w="518160"/>
                <a:gridCol w="402590"/>
              </a:tblGrid>
              <a:tr h="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Lower frame assembly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89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KS下架总成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下架总装（可伸缩）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Lower frame assembly (retractable)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108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副标题 3074"/>
          <p:cNvSpPr>
            <a:spLocks noGrp="1"/>
          </p:cNvSpPr>
          <p:nvPr/>
        </p:nvSpPr>
        <p:spPr>
          <a:xfrm>
            <a:off x="574675" y="427355"/>
            <a:ext cx="4514850" cy="662305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Lower Frame Assembly (Retractable) -2</a:t>
            </a:r>
            <a:endParaRPr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r>
              <a:rPr lang="en-US" alt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KS12-9-D722-01-3.1</a:t>
            </a:r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74675" y="1757680"/>
            <a:ext cx="5749290" cy="5628640"/>
          </a:xfrm>
          <a:prstGeom prst="rect">
            <a:avLst/>
          </a:prstGeom>
        </p:spPr>
      </p:pic>
      <p:cxnSp>
        <p:nvCxnSpPr>
          <p:cNvPr id="3" name="直接连接符 2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109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342900" y="874014"/>
          <a:ext cx="6172200" cy="5245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6545"/>
                <a:gridCol w="1518285"/>
                <a:gridCol w="1050290"/>
                <a:gridCol w="2008505"/>
                <a:gridCol w="723900"/>
                <a:gridCol w="574675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Lower Frame Assembly (Retractable) -2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508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KS-KS1.2T-JBT-QTC-01-00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主前铲焊合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Main front shovel welding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KS-KS1.2T-JBT-QTC-02-00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两侧副铲焊合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Welding of auxiliary shovels on both sides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KS-KS1.2T-JBT-QTC-03-00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主铲副铲连接轴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Main and auxiliary shovel connecting shafts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M10*50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KS-KS1.2T-JBT-LJZ-11-00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推铲连接轴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Push shovel connecting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M10*16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KS-KS-KT08-DD-02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垫圈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Washers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KS-KS1.2TJBT-QC-YG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推铲缸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Push shovel cylinder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M10-*1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黄油嘴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Grease nipple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KS-KS1.2T-JBT-QTC-04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推铲缸护板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Bulldozer cylinder guard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M10×16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M6*1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有丝油眼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Filamentous oil eye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KS-KS1.2T-XZJ-JBT-01-01-00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下车架中间支撑架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Lower frame middle support frame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KS-KS-KT08-HZZC-00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外齿型回转支承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External toothed slewing bearing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KS-FSJ18-13A-00000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中央回转接头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Central swivel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M12×40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M16×50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110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5400000">
            <a:off x="-412115" y="2270760"/>
            <a:ext cx="7682230" cy="5238115"/>
          </a:xfrm>
          <a:prstGeom prst="rect">
            <a:avLst/>
          </a:prstGeom>
        </p:spPr>
      </p:pic>
      <p:sp>
        <p:nvSpPr>
          <p:cNvPr id="4" name="副标题 3074"/>
          <p:cNvSpPr>
            <a:spLocks noGrp="1"/>
          </p:cNvSpPr>
          <p:nvPr/>
        </p:nvSpPr>
        <p:spPr>
          <a:xfrm>
            <a:off x="574675" y="478790"/>
            <a:ext cx="2859405" cy="300355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4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Front operation assembly-4 (swing head cylinder)</a:t>
            </a:r>
            <a:endParaRPr sz="14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KS12-9-D722-01-1.04</a:t>
            </a:r>
            <a:endParaRPr lang="zh-CN" alt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9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副标题 3074"/>
          <p:cNvSpPr>
            <a:spLocks noGrp="1"/>
          </p:cNvSpPr>
          <p:nvPr/>
        </p:nvSpPr>
        <p:spPr>
          <a:xfrm>
            <a:off x="49371" y="9250998"/>
            <a:ext cx="6757988" cy="196691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400"/>
            <a:r>
              <a:rPr lang="en-US" altLang="zh-CN" sz="1200">
                <a:sym typeface="+mn-ea"/>
              </a:rPr>
              <a:t>1</a:t>
            </a:r>
            <a:endParaRPr lang="en-US" altLang="zh-CN" sz="1200" kern="1200" baseline="0">
              <a:latin typeface="+mn-lt"/>
              <a:ea typeface="+mn-ea"/>
              <a:cs typeface="+mn-cs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360680" y="2276475"/>
            <a:ext cx="7723505" cy="4590415"/>
          </a:xfrm>
          <a:prstGeom prst="rect">
            <a:avLst/>
          </a:prstGeom>
        </p:spPr>
      </p:pic>
      <p:sp>
        <p:nvSpPr>
          <p:cNvPr id="5" name="副标题 3074"/>
          <p:cNvSpPr>
            <a:spLocks noGrp="1"/>
          </p:cNvSpPr>
          <p:nvPr/>
        </p:nvSpPr>
        <p:spPr>
          <a:xfrm>
            <a:off x="574675" y="427355"/>
            <a:ext cx="2859405" cy="662305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Lower Frame Assembly (Retractable) -3</a:t>
            </a:r>
            <a:endParaRPr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r>
              <a:rPr lang="en-US" alt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KS12-9-D722-01-3.02</a:t>
            </a:r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111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342900" y="994664"/>
          <a:ext cx="6172200" cy="392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4375"/>
                <a:gridCol w="1151890"/>
                <a:gridCol w="1641475"/>
                <a:gridCol w="1977390"/>
                <a:gridCol w="284480"/>
                <a:gridCol w="402590"/>
              </a:tblGrid>
              <a:tr h="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Telescopic lower frame assembly-3 (central swivel)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89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YHZ-10-1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中央回转接头（3</a:t>
                      </a: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03型号）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Central swivel (model 303)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YHZ-10-1-1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回转轴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Rotary axis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YHZ-10-1-2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内六角平端紧定螺钉ZG1/8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Hexagon socket flat end set screw ZG1/8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YHZ-10-1-3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轴用旋转密封圈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Rotary sealing ring for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YHZ-10-1-4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回转体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Rotating body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YHZ-10-1-5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垫圈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Washers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YHZ-10-1-6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轴用挡圈∅55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Shaft retaining ring ∅ 55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112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403860" y="1943100"/>
            <a:ext cx="7666355" cy="5257165"/>
          </a:xfrm>
          <a:prstGeom prst="rect">
            <a:avLst/>
          </a:prstGeom>
        </p:spPr>
      </p:pic>
      <p:sp>
        <p:nvSpPr>
          <p:cNvPr id="4" name="副标题 3074"/>
          <p:cNvSpPr>
            <a:spLocks noGrp="1"/>
          </p:cNvSpPr>
          <p:nvPr/>
        </p:nvSpPr>
        <p:spPr>
          <a:xfrm>
            <a:off x="574675" y="395605"/>
            <a:ext cx="2858770" cy="310515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Lower Frame Assembly (Retractable) -4</a:t>
            </a:r>
            <a:endParaRPr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97100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KS12-9-D722-01-3.03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113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1089914"/>
          <a:ext cx="6172200" cy="4191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6545"/>
                <a:gridCol w="1390650"/>
                <a:gridCol w="1073785"/>
                <a:gridCol w="2369820"/>
                <a:gridCol w="618490"/>
                <a:gridCol w="422910"/>
              </a:tblGrid>
              <a:tr h="20955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Telescopic lower frame assembly-4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514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KS-KS1.2T-XZJ-JBT-01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下车架中间支撑架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Lower frame middle support frame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KS-KS1.2T-XZJ-JBT-02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KS10履带梁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KS10 Track Beam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KS-KS1.2TJBT-QC-YG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伸缩缸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Telescopic cylinder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M6*1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黄油嘴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Grease nipple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KS-KS1.2T-JBT-LJZ-10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伸缩缸连接轴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Telescopic cylinder connecting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M10*35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KS16B-KS12C-01-0041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张紧器盖板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Tensioner cover plate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KS-六角头螺栓M14×40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64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114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617855" y="1967230"/>
            <a:ext cx="8237855" cy="5209540"/>
          </a:xfrm>
          <a:prstGeom prst="rect">
            <a:avLst/>
          </a:prstGeom>
        </p:spPr>
      </p:pic>
      <p:sp>
        <p:nvSpPr>
          <p:cNvPr id="4" name="副标题 3074"/>
          <p:cNvSpPr>
            <a:spLocks noGrp="1"/>
          </p:cNvSpPr>
          <p:nvPr/>
        </p:nvSpPr>
        <p:spPr>
          <a:xfrm>
            <a:off x="646430" y="510540"/>
            <a:ext cx="2859405" cy="7810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Lower Frame Assembly (Retractable) -5</a:t>
            </a:r>
            <a:endParaRPr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r>
              <a:rPr lang="en-US" sz="1600">
                <a:sym typeface="+mn-ea"/>
              </a:rPr>
              <a:t>KS12-9-D722-01-3.04</a:t>
            </a:r>
            <a:endParaRPr lang="en-US" sz="1600" kern="1200" baseline="0">
              <a:latin typeface="+mn-lt"/>
              <a:ea typeface="+mn-ea"/>
              <a:cs typeface="+mn-cs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115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342900" y="964819"/>
          <a:ext cx="6172200" cy="52006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1480"/>
                <a:gridCol w="1748155"/>
                <a:gridCol w="1149985"/>
                <a:gridCol w="2047875"/>
                <a:gridCol w="413385"/>
                <a:gridCol w="401320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Lower Frame Assembly (Retractable) -5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89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KS-KS1.2T-XZJ-JBT-00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伸缩下车架焊合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Telescopic lower frame welding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KS-180X72X37B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履带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track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KS-KS1.0T-驱动轮-加长锻打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驱动轮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Drive wheel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KS-科尔森191M412（245）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摆线马达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orbit motor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KS-六角头螺栓M14×40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KS-科尔森191M412（245）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摆线马达-螺母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Cycloidal motor - nut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φ4*65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开口销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Split pin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KS-KS0.8T-KT-ZJL-00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导向轮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Guide wheel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KS-KS0.8T-KT-ZZL-00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支重轮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Supporting wheel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KS-六角头螺栓M12×40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KS0.8T-ZJL-05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涨紧装置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Tensioning device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938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479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116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6" name="图片 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358140" y="2428240"/>
            <a:ext cx="7738745" cy="4743450"/>
          </a:xfrm>
          <a:prstGeom prst="rect">
            <a:avLst/>
          </a:prstGeom>
        </p:spPr>
      </p:pic>
      <p:sp>
        <p:nvSpPr>
          <p:cNvPr id="3" name="副标题 3074"/>
          <p:cNvSpPr>
            <a:spLocks noGrp="1"/>
          </p:cNvSpPr>
          <p:nvPr/>
        </p:nvSpPr>
        <p:spPr>
          <a:xfrm>
            <a:off x="646430" y="510540"/>
            <a:ext cx="3524250" cy="7810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Lower frame assembly-6 (telescopic lower frame push shovel oil cylinder)</a:t>
            </a:r>
            <a:endParaRPr lang="zh-CN" sz="16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  <a:p>
            <a:pPr algn="l" defTabSz="914400"/>
            <a:r>
              <a:rPr lang="en-US" sz="1600">
                <a:sym typeface="+mn-ea"/>
              </a:rPr>
              <a:t>KS12-9-D722-01-3.05</a:t>
            </a:r>
            <a:endParaRPr lang="en-US" sz="1600" kern="1200" baseline="0">
              <a:latin typeface="+mn-lt"/>
              <a:ea typeface="+mn-ea"/>
              <a:cs typeface="+mn-cs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117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/>
        </p:nvGraphicFramePr>
        <p:xfrm>
          <a:off x="342900" y="1162939"/>
          <a:ext cx="6172200" cy="5608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7185"/>
                <a:gridCol w="836930"/>
                <a:gridCol w="2206625"/>
                <a:gridCol w="2049780"/>
                <a:gridCol w="399415"/>
                <a:gridCol w="342265"/>
              </a:tblGrid>
              <a:tr h="1498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Lower frame assembly-6 (telescopic lower frame push shovel oil cylinder)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827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101010103810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伸缩下架推铲油缸（50×30-95×355）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Telescopic lower frame push shovel oil cylinder (50 × 30-95 × 355)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206010005596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后盖缸筒(50)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Rear cover cylinder barrel (50)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206020003136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活塞杆组件(30)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Piston Rod Assembly (30)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201020200021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活塞(50)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Piston (50)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205010100961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前盖(50-30)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Front cover (50-30)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201050100005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锁紧螺母(M20×1.5)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Locking nut (M20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402029900001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十字槽锥端紧定螺钉(M5×6)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Cross recessed cone end set screw (M5 × 6)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301010100064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DH防尘圈(30×38×5)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DH dust ring (30 × 38 × 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301010200495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MBA轴用圈(30×40×7/7.7)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MBA shaft ring (30 × 40 × 7/7.7)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301010800006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PFC导向环(30×8×2)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PFC Guide Ring (30 × 8 × 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302020200016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挡圈 HS97(51×46.2×1.5)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Retaining ring HS97 (51 × 46.2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302010100057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HS90度(50×3.1)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(50 × 3.1)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302010200215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HS70度(50×2.65 )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HS70 degrees (50  × 2.65)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301010500078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GSF格莱圈(50×39×4.2)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GSF Glee Circle (50 × 39 × 4.2)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301010700006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PFC支撑环(50×8×2.5)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PFC support ring (50 × 8 × 2.5)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302010200023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HS90度(22×2.65)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(22 × 2.65)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407000000027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平头油杯(M8×1)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Flat head oil cup (M8 × 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118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7" name="图片 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508635" y="2533650"/>
            <a:ext cx="7875905" cy="4076065"/>
          </a:xfrm>
          <a:prstGeom prst="rect">
            <a:avLst/>
          </a:prstGeom>
        </p:spPr>
      </p:pic>
      <p:sp>
        <p:nvSpPr>
          <p:cNvPr id="3" name="副标题 3074"/>
          <p:cNvSpPr>
            <a:spLocks noGrp="1"/>
          </p:cNvSpPr>
          <p:nvPr/>
        </p:nvSpPr>
        <p:spPr>
          <a:xfrm>
            <a:off x="646430" y="367030"/>
            <a:ext cx="3524250" cy="7810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6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Lower frame assembly-7 (telescopic cylinder)</a:t>
            </a:r>
            <a:endParaRPr sz="16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  <a:p>
            <a:pPr algn="l" defTabSz="914400"/>
            <a:endParaRPr sz="16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  <a:p>
            <a:pPr algn="l" defTabSz="914400"/>
            <a:endParaRPr sz="16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  <a:p>
            <a:pPr algn="l" defTabSz="914400"/>
            <a:r>
              <a:rPr lang="en-US" sz="1600">
                <a:sym typeface="+mn-ea"/>
              </a:rPr>
              <a:t>KS12-9-D722-01-3.06</a:t>
            </a:r>
            <a:endParaRPr lang="en-US" sz="1600" kern="1200" baseline="0">
              <a:latin typeface="+mn-lt"/>
              <a:ea typeface="+mn-ea"/>
              <a:cs typeface="+mn-cs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119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/>
        </p:nvGraphicFramePr>
        <p:xfrm>
          <a:off x="342900" y="646684"/>
          <a:ext cx="6172200" cy="55143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6240"/>
                <a:gridCol w="810260"/>
                <a:gridCol w="2148840"/>
                <a:gridCol w="1973580"/>
                <a:gridCol w="475615"/>
                <a:gridCol w="367665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Lower frame assembly-7 (telescopic cylinder)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57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101010103809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伸缩下架伸缩油缸(50×30-150×400)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Telescopic lower frame telescopic oil cylinder (50 × 30-150 × 400)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206010005599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后盖缸筒(50)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Rear cover cylinder barrel (50)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206020003138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活塞杆组件(30)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Piston Rod Assembly (30)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205010100961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前盖(50-30)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Front cover (50-30)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201070700741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隔套(30X5)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Spacer sleeve (30X5)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201020200021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活塞(50)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Piston (50)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301010100064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DH防尘圈(30×38×5)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DH dust ring (30 × 38 × 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301010200495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MBA轴用圈(30×40×7/7.7)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MBA shaft ring (30 × 40 × 7/7.7)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301010800006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PFC导向环(30×8×2)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PFC Guide Ring (30 × 8 × 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302020200016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挡圈 HS97(51×46.2×1.5)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Retaining ring HS97 (51 × 46.2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302010100057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HS90度(50×3.1)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(50 × 3.1)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302010200023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HS90度(22×2.65)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(22 × 2.65)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301010500078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GSF格莱圈(50×39×4.2)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GSF Glee Circle (50 × 39 × 4.2)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301010700006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PFC支撑环(50×8×2.5 )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PFC support ring (50 × eight × 2.5)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201050100005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锁紧螺母(M20×1.5 )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Locking nut (M20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402029900001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十字槽锥端紧定螺钉(M5×6)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Cross recessed cone end set screw (M5 × 6)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407000000027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平头油杯(M8×1)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Flat head oil cup (M8 × 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302010200215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HS70度(50×2.65)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O-ring HS70 degrees (50 degrees × 2.65)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120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414655" y="637159"/>
          <a:ext cx="6172200" cy="59105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7180"/>
                <a:gridCol w="842645"/>
                <a:gridCol w="1778000"/>
                <a:gridCol w="1914525"/>
                <a:gridCol w="554355"/>
                <a:gridCol w="785495"/>
              </a:tblGrid>
              <a:tr h="54610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Front operating device assembly-4 (101010103661 swing head cylinder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 algn="ctr">
                        <a:buNone/>
                      </a:pP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(50X30-240X450) Explosion Details)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514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206010005198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后盖缸筒(50)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Rear cover cylinder barrel (50)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206020002611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活塞杆组件(30)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Piston Rod Assembly (30)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205010100961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前盖(50-30)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Front cover (50-30)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6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201020200021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活塞(50)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Piston (50)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201070900002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钢轴套(30)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Steel shaft sleeve (30)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301010100064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DH防尘圈（30×38×5）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DH dust ring (30 × 38 × 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302010200215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HS70度（50×2.65）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HS70 degrees (50  × 2.65)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301010200495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MBA轴用圈（30×40×7/7.7）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MBA shaft ring (30 × forty × 7/7.7)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301010800006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PFC导向环（30×8×2）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PFC Guide Ring (30 × 8 × 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302020200016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挡圈 HS97（51×46.2×1.5）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Retaining ring HS97 (51 × 46.2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302010100057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HS90度（50×3.1）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(50 × 3.1)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302010200023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HS90度（22×2.65）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(22 × 2.65)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301010500078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GSF格莱圈（50×39×4.2）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GSF Glee Circle (50 × 39 × 4.2)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301010700006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PFC支撑环（50×8×2.5）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PFC support ring (50 × 8 × 2.5)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201050100005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锁紧螺母（M20×1.5）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Locking nut (M20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402029900001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十字槽锥端紧定螺钉（M5×6）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Cross recessed cone end set screw (M5 × 6)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6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407000000027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平头油杯（M8×1）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Flat head oil cup (M8 × 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10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4" name="图片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5400000">
            <a:off x="-382905" y="2195830"/>
            <a:ext cx="7856855" cy="5228590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副标题 3074"/>
          <p:cNvSpPr>
            <a:spLocks noGrp="1"/>
          </p:cNvSpPr>
          <p:nvPr/>
        </p:nvSpPr>
        <p:spPr>
          <a:xfrm>
            <a:off x="646430" y="438785"/>
            <a:ext cx="3524250" cy="7810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altLang="en-US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Tensioning wheel assembly</a:t>
            </a:r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r>
              <a:rPr lang="en-US" sz="1600">
                <a:sym typeface="+mn-ea"/>
              </a:rPr>
              <a:t>KS12-9-D722-01-3.07</a:t>
            </a:r>
            <a:endParaRPr lang="en-US" sz="1600" kern="1200" baseline="0">
              <a:latin typeface="+mn-lt"/>
              <a:ea typeface="+mn-ea"/>
              <a:cs typeface="+mn-cs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121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/>
        </p:nvGraphicFramePr>
        <p:xfrm>
          <a:off x="342900" y="457454"/>
          <a:ext cx="8645525" cy="508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70"/>
                <a:gridCol w="1071880"/>
                <a:gridCol w="1283335"/>
                <a:gridCol w="2380615"/>
                <a:gridCol w="648335"/>
                <a:gridCol w="481965"/>
              </a:tblGrid>
              <a:tr h="21590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Tensioning wheel assembly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：</a:t>
                      </a:r>
                      <a:endParaRPr lang="en-US" altLang="en-US" sz="16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开口销B型4×80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Split Pin Type B 4 × 80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7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六角头螺栓M10*40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 M10 * 40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涨紧轮右侧连接板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Tensioning wheel right connecting plate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涨紧轮左侧连接板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Left connecting plate of tensioning wheel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7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涨紧轮组合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Tensioning wheel combination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2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调整丝杆总成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Adjusting the screw 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弹簧涨紧部分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Spring tightening part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涨紧轮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Tensioning wheel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7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涨紧泥水油封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Tighten the mud water oil 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涨紧轴承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Tensioning bearings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涨紧轮轴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Tensioning the wheel axle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弹簧涨紧丝座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Spring tension screw seat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7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连接板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Connecting plate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弹簧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弹簧内轴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Spring inner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调整丝杆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Adjusting the screw rod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7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后侧丝座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Rear wire seat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后侧固定板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Rear fixing plate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KS12-9-3.7-19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六角螺母M27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Hexagon nut M27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7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7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208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122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138430" y="2190750"/>
            <a:ext cx="6581140" cy="4761865"/>
          </a:xfrm>
          <a:prstGeom prst="rect">
            <a:avLst/>
          </a:prstGeom>
        </p:spPr>
      </p:pic>
      <p:sp>
        <p:nvSpPr>
          <p:cNvPr id="3" name="副标题 3074"/>
          <p:cNvSpPr>
            <a:spLocks noGrp="1"/>
          </p:cNvSpPr>
          <p:nvPr/>
        </p:nvSpPr>
        <p:spPr>
          <a:xfrm>
            <a:off x="646430" y="438785"/>
            <a:ext cx="3524250" cy="7810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altLang="en-US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Roller Assembly</a:t>
            </a:r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r>
              <a:rPr lang="en-US" sz="1600">
                <a:sym typeface="+mn-ea"/>
              </a:rPr>
              <a:t>KS12-9-D722-01-3.08</a:t>
            </a:r>
            <a:endParaRPr lang="en-US" sz="1600" kern="1200" baseline="0">
              <a:latin typeface="+mn-lt"/>
              <a:ea typeface="+mn-ea"/>
              <a:cs typeface="+mn-cs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123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/>
        </p:nvGraphicFramePr>
        <p:xfrm>
          <a:off x="342900" y="886714"/>
          <a:ext cx="6172200" cy="3347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3710"/>
                <a:gridCol w="1349375"/>
                <a:gridCol w="1174115"/>
                <a:gridCol w="2094865"/>
                <a:gridCol w="652145"/>
                <a:gridCol w="427990"/>
              </a:tblGrid>
              <a:tr h="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Roller Assembly：</a:t>
                      </a:r>
                      <a:endParaRPr lang="zh-CN" altLang="en-US" sz="16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365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KS12-9-1-3.8-1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支重轮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Supporting wheel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KS12-9-1-3.8-2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支重轮轴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Supporting wheel axle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KS12-9-1-3.8-3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支重轮轴承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Support roller bearing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KS12-9-1-3.8-4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支重轮泥水油封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Support wheel mud water oil 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46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46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46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124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328295" y="2067560"/>
            <a:ext cx="7513955" cy="4828540"/>
          </a:xfrm>
          <a:prstGeom prst="rect">
            <a:avLst/>
          </a:prstGeom>
        </p:spPr>
      </p:pic>
      <p:sp>
        <p:nvSpPr>
          <p:cNvPr id="5" name="副标题 3074"/>
          <p:cNvSpPr>
            <a:spLocks noGrp="1"/>
          </p:cNvSpPr>
          <p:nvPr/>
        </p:nvSpPr>
        <p:spPr>
          <a:xfrm>
            <a:off x="646430" y="438785"/>
            <a:ext cx="3524250" cy="7810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altLang="en-US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Hydraulic pipeline assembly (retractable lower frame)</a:t>
            </a:r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r>
              <a:rPr lang="en-US" sz="1600">
                <a:sym typeface="+mn-ea"/>
              </a:rPr>
              <a:t>KS12-9-D722-01-3.09</a:t>
            </a:r>
            <a:endParaRPr lang="en-US" sz="1600" kern="1200" baseline="0">
              <a:latin typeface="+mn-lt"/>
              <a:ea typeface="+mn-ea"/>
              <a:cs typeface="+mn-cs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125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sp>
        <p:nvSpPr>
          <p:cNvPr id="4" name="文本框 3"/>
          <p:cNvSpPr txBox="1"/>
          <p:nvPr/>
        </p:nvSpPr>
        <p:spPr>
          <a:xfrm rot="16200000">
            <a:off x="1240790" y="2367915"/>
            <a:ext cx="1021080" cy="245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1000"/>
              <a:t>gerotor motor</a:t>
            </a:r>
            <a:endParaRPr lang="zh-CN" altLang="en-US" sz="1000"/>
          </a:p>
        </p:txBody>
      </p:sp>
      <p:sp>
        <p:nvSpPr>
          <p:cNvPr id="6" name="文本框 5"/>
          <p:cNvSpPr txBox="1"/>
          <p:nvPr>
            <p:custDataLst>
              <p:tags r:id="rId2"/>
            </p:custDataLst>
          </p:nvPr>
        </p:nvSpPr>
        <p:spPr>
          <a:xfrm rot="16200000">
            <a:off x="2896870" y="2223770"/>
            <a:ext cx="1021080" cy="245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1000"/>
              <a:t>gerotor motor</a:t>
            </a:r>
            <a:endParaRPr lang="zh-CN" altLang="en-US" sz="1000"/>
          </a:p>
        </p:txBody>
      </p:sp>
      <p:sp>
        <p:nvSpPr>
          <p:cNvPr id="7" name="文本框 6"/>
          <p:cNvSpPr txBox="1"/>
          <p:nvPr>
            <p:custDataLst>
              <p:tags r:id="rId3"/>
            </p:custDataLst>
          </p:nvPr>
        </p:nvSpPr>
        <p:spPr>
          <a:xfrm rot="16200000">
            <a:off x="4232275" y="3048635"/>
            <a:ext cx="807720" cy="39878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1000"/>
              <a:t>telescoping cylinder</a:t>
            </a:r>
            <a:endParaRPr lang="zh-CN" altLang="en-US" sz="1000"/>
          </a:p>
        </p:txBody>
      </p:sp>
      <p:sp>
        <p:nvSpPr>
          <p:cNvPr id="14" name="文本框 13"/>
          <p:cNvSpPr txBox="1"/>
          <p:nvPr/>
        </p:nvSpPr>
        <p:spPr>
          <a:xfrm rot="16200000">
            <a:off x="4699635" y="5101590"/>
            <a:ext cx="1000760" cy="22987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900"/>
              <a:t>Forward shovel</a:t>
            </a:r>
            <a:endParaRPr lang="zh-CN" altLang="en-US" sz="900"/>
          </a:p>
        </p:txBody>
      </p:sp>
      <p:sp>
        <p:nvSpPr>
          <p:cNvPr id="15" name="文本框 14"/>
          <p:cNvSpPr txBox="1"/>
          <p:nvPr/>
        </p:nvSpPr>
        <p:spPr>
          <a:xfrm rot="16200000">
            <a:off x="3910330" y="5373370"/>
            <a:ext cx="498475" cy="30670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p>
            <a:r>
              <a:rPr lang="zh-CN" altLang="en-US" sz="800"/>
              <a:t>Push shovel cylinder</a:t>
            </a:r>
            <a:endParaRPr lang="zh-CN" altLang="en-US" sz="800"/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/>
        </p:nvGraphicFramePr>
        <p:xfrm>
          <a:off x="342900" y="483489"/>
          <a:ext cx="6172200" cy="5034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0830"/>
                <a:gridCol w="2228215"/>
                <a:gridCol w="963295"/>
                <a:gridCol w="1370330"/>
                <a:gridCol w="549910"/>
                <a:gridCol w="769620"/>
              </a:tblGrid>
              <a:tr h="205105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Hydraulic pipeline assembly (retractable lower frame)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KS/KS12-8(可伸缩下架）-JG-1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351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KS/KS12-8(可伸缩下架）-JG-2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287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KS/KS12-8(可伸缩下架）-JG-3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351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KS/KS12-8(可伸缩下架）-JG-4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303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KS/KS12-8(可伸缩下架）-JG-5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367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KS/KS12-8(可伸缩下架）-JG-6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KS/KS12-8(可伸缩下架）-JG-7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KS/KS12-8(可伸缩下架）-JG-8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KS/KS12-8(可伸缩下架）-JG-9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KS/KS12-8(可伸缩下架）-JG-10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KS/KS12-8(可伸缩下架）-JT-001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直通接头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straight joint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KS/KS12-8(可伸缩下架）-JT-002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直角弯头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square elbow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KS/KS12-8(可伸缩下架）-JT-003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直通接头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straight joint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KS/KS12-8(可伸缩下架）-JT-004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三通接头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Tee joint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126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3" name="对象 2"/>
          <p:cNvGraphicFramePr/>
          <p:nvPr/>
        </p:nvGraphicFramePr>
        <p:xfrm>
          <a:off x="-464185" y="1908175"/>
          <a:ext cx="7787005" cy="5327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" name="" r:id="rId1" imgW="0" imgH="0" progId="StaticDib">
                  <p:embed/>
                </p:oleObj>
              </mc:Choice>
              <mc:Fallback>
                <p:oleObj name="" r:id="rId1" imgW="0" imgH="0" progId="StaticDib">
                  <p:embed/>
                  <p:pic>
                    <p:nvPicPr>
                      <p:cNvPr id="0" name="图片 5"/>
                      <p:cNvPicPr/>
                      <p:nvPr/>
                    </p:nvPicPr>
                    <p:blipFill>
                      <a:blip/>
                      <a:stretch>
                        <a:fillRect/>
                      </a:stretch>
                    </p:blipFill>
                    <p:spPr>
                      <a:xfrm>
                        <a:off x="-464185" y="1908175"/>
                        <a:ext cx="7787005" cy="53276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-45720" y="1560195"/>
            <a:ext cx="6999605" cy="5615305"/>
          </a:xfrm>
          <a:prstGeom prst="rect">
            <a:avLst/>
          </a:prstGeom>
        </p:spPr>
      </p:pic>
      <p:sp>
        <p:nvSpPr>
          <p:cNvPr id="5" name="副标题 3074"/>
          <p:cNvSpPr>
            <a:spLocks noGrp="1"/>
          </p:cNvSpPr>
          <p:nvPr/>
        </p:nvSpPr>
        <p:spPr>
          <a:xfrm>
            <a:off x="646430" y="438785"/>
            <a:ext cx="3524250" cy="7810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altLang="en-US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Traveling motor assembly</a:t>
            </a:r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r>
              <a:rPr lang="en-US" sz="1600">
                <a:sym typeface="+mn-ea"/>
              </a:rPr>
              <a:t>KS12-9-D722-01-3.10</a:t>
            </a:r>
            <a:endParaRPr lang="en-US" sz="1600" kern="1200" baseline="0">
              <a:latin typeface="+mn-lt"/>
              <a:ea typeface="+mn-ea"/>
              <a:cs typeface="+mn-cs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127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/>
        </p:nvGraphicFramePr>
        <p:xfrm>
          <a:off x="342900" y="466344"/>
          <a:ext cx="8972550" cy="5397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3705"/>
                <a:gridCol w="1007110"/>
                <a:gridCol w="1322070"/>
                <a:gridCol w="2154555"/>
                <a:gridCol w="551815"/>
                <a:gridCol w="702945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Traveling motor (6K series 06-127)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508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201837-001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Shaft and Bearing Kit (1-1/2 inch Straight)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14393-010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Key (for 1-1/2 Straight Shaft)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201837-002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Shaft and Bearing Kit (1-3/4 in. Tapered)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19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 N/A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Shaft and Bearing Kit (1-3/4 in. Tapered — Special Shaft for Seal Guard)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14230-000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Nut, Hex (1-3/4 in. Tapered Shaft)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14394-007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Key (for 1-3/4 in. Tapered Shaft)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201837-003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Shaft and Bearing Kit (1-1/2 in. Splined 17T)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201837-010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Shaft and Bearing Kit (40 mm Straight)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14458-006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Key (for 40mm Straight Shaft)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201839-001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Housing, Bearing (SAE CC) (Standard)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201839-002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Housing, Bearing (Wheel Mount)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201840-001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Retainer, Front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14253-000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Screw, Cap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  *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Drive, Main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  *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Geroler®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21666-000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Plate, Valve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8508-000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Drive, Valve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8497-000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Valve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O×10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6992-000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Seal, Face, Outer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O×11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6993-000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Seal, Face, Inner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6203-000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Spring, Compression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21317 -000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Balance Ring w/ Pins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8502-004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Housing, Valve (1-5/16 Str. Thrd. O-ring Ports — 7/16-20 Case Drain Port)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23980-001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Housing, Valve - Shuttle Valve Type (1-5/16 Str. Thrd. O-ring Ports — 9/16-18 Case Drain Port)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128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/>
        </p:nvGraphicFramePr>
        <p:xfrm>
          <a:off x="342900" y="211709"/>
          <a:ext cx="8972550" cy="6997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2435"/>
                <a:gridCol w="1009015"/>
                <a:gridCol w="1323340"/>
                <a:gridCol w="2149475"/>
                <a:gridCol w="556895"/>
                <a:gridCol w="701040"/>
              </a:tblGrid>
              <a:tr h="5156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8502-002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Housing, Valve 3/4 in. Split Flange Ports — 7/16-20 Case Drain Port)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16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8502-006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Housing, Valve (G 1 (BSP) Ports — G 1/4 (BSP) Case Drain Port)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O×15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15006-000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O×16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8765-010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X+17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250052-044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+18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9039-001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Dust 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+19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9057-013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Seal,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+20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9080-001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Seal, Shaft Face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  *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Screw, Cap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  *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Screw, Cap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8492-000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Flange, Mounting, SAE C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O×26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15039-000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O×27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15062-000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15128-000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18026-000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Ball,Steel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230079-000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+34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6991-000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Ring, Back-up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8566-000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Piston Shuttle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8567-000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Poppet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201868-002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Plug 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14502-012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8755-000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Sleeve, Dash Pot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9072-002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Plug 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250003-903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9266-006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Plug Assembly (9/16-18 Shuttle Valve End)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250003-906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41a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9266-003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Plug Assembly (7/16-20 Case Drain Plug)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250003-904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41b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9072-002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Plug Assembly (G 1/4 (BSP) Case Drain Plug)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250003-904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8350-000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Check Plug 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×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250003-903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4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6464-000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Spring, Compression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14628-007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Guard, 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573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129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5400000">
            <a:off x="-534670" y="2026285"/>
            <a:ext cx="8070215" cy="5577840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" name="副标题 3074"/>
          <p:cNvSpPr>
            <a:spLocks noGrp="1"/>
          </p:cNvSpPr>
          <p:nvPr/>
        </p:nvSpPr>
        <p:spPr>
          <a:xfrm>
            <a:off x="646430" y="323850"/>
            <a:ext cx="3524250" cy="7810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Hydraulic oil circuit system 3</a:t>
            </a:r>
            <a:r>
              <a:rPr lang="en-US" sz="1600">
                <a:sym typeface="+mn-ea"/>
              </a:rPr>
              <a:t>KS</a:t>
            </a:r>
            <a:r>
              <a:rPr lang="en-US" sz="1600">
                <a:sym typeface="+mn-ea"/>
              </a:rPr>
              <a:t>12-9-D722-01-3.11</a:t>
            </a:r>
            <a:endParaRPr lang="en-US" sz="1600" kern="1200" baseline="0">
              <a:latin typeface="+mn-lt"/>
              <a:ea typeface="+mn-ea"/>
              <a:cs typeface="+mn-cs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130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sp>
        <p:nvSpPr>
          <p:cNvPr id="4" name="文本框 3"/>
          <p:cNvSpPr txBox="1"/>
          <p:nvPr/>
        </p:nvSpPr>
        <p:spPr>
          <a:xfrm rot="5400000">
            <a:off x="2188845" y="979170"/>
            <a:ext cx="670560" cy="5067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900"/>
              <a:t>Safety valve assembly</a:t>
            </a:r>
            <a:endParaRPr lang="zh-CN" altLang="en-US" sz="900"/>
          </a:p>
        </p:txBody>
      </p:sp>
      <p:sp>
        <p:nvSpPr>
          <p:cNvPr id="6" name="文本框 5"/>
          <p:cNvSpPr txBox="1"/>
          <p:nvPr/>
        </p:nvSpPr>
        <p:spPr>
          <a:xfrm rot="5400000">
            <a:off x="4663440" y="2926080"/>
            <a:ext cx="1068070" cy="3683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900"/>
              <a:t>Multiway valve assembly</a:t>
            </a:r>
            <a:endParaRPr lang="zh-CN" altLang="en-US" sz="900"/>
          </a:p>
        </p:txBody>
      </p:sp>
      <p:sp>
        <p:nvSpPr>
          <p:cNvPr id="7" name="文本框 6"/>
          <p:cNvSpPr txBox="1"/>
          <p:nvPr/>
        </p:nvSpPr>
        <p:spPr>
          <a:xfrm rot="5400000">
            <a:off x="5175885" y="6061710"/>
            <a:ext cx="572135" cy="1860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p>
            <a:r>
              <a:rPr lang="zh-CN" altLang="en-US" sz="900"/>
              <a:t>radiator</a:t>
            </a:r>
            <a:endParaRPr lang="zh-CN" altLang="en-US" sz="900"/>
          </a:p>
        </p:txBody>
      </p:sp>
      <p:sp>
        <p:nvSpPr>
          <p:cNvPr id="9" name="文本框 8"/>
          <p:cNvSpPr txBox="1"/>
          <p:nvPr/>
        </p:nvSpPr>
        <p:spPr>
          <a:xfrm rot="5400000">
            <a:off x="1824355" y="1969135"/>
            <a:ext cx="730250" cy="2578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p>
            <a:r>
              <a:rPr lang="zh-CN" altLang="en-US" sz="900"/>
              <a:t>gear pump</a:t>
            </a:r>
            <a:endParaRPr lang="zh-CN" altLang="en-US" sz="900"/>
          </a:p>
        </p:txBody>
      </p:sp>
      <p:sp>
        <p:nvSpPr>
          <p:cNvPr id="14" name="文本框 13"/>
          <p:cNvSpPr txBox="1"/>
          <p:nvPr/>
        </p:nvSpPr>
        <p:spPr>
          <a:xfrm rot="5400000">
            <a:off x="669925" y="3608070"/>
            <a:ext cx="677545" cy="30670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700"/>
              <a:t>Hydraulic cylinder</a:t>
            </a:r>
            <a:endParaRPr lang="zh-CN" altLang="en-US" sz="700"/>
          </a:p>
        </p:txBody>
      </p:sp>
      <p:sp>
        <p:nvSpPr>
          <p:cNvPr id="15" name="文本框 14"/>
          <p:cNvSpPr txBox="1"/>
          <p:nvPr/>
        </p:nvSpPr>
        <p:spPr>
          <a:xfrm rot="5400000">
            <a:off x="3467735" y="6045200"/>
            <a:ext cx="572770" cy="4603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800"/>
              <a:t>Side sway cylinder</a:t>
            </a:r>
            <a:endParaRPr lang="zh-CN" altLang="en-US" sz="800"/>
          </a:p>
        </p:txBody>
      </p:sp>
      <p:sp>
        <p:nvSpPr>
          <p:cNvPr id="16" name="文本框 15"/>
          <p:cNvSpPr txBox="1"/>
          <p:nvPr/>
        </p:nvSpPr>
        <p:spPr>
          <a:xfrm rot="3480000">
            <a:off x="635635" y="5646420"/>
            <a:ext cx="963295" cy="22987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900"/>
              <a:t>Central swivel</a:t>
            </a:r>
            <a:endParaRPr lang="zh-CN" altLang="en-US" sz="900"/>
          </a:p>
        </p:txBody>
      </p:sp>
      <p:sp>
        <p:nvSpPr>
          <p:cNvPr id="17" name="文本框 16"/>
          <p:cNvSpPr txBox="1"/>
          <p:nvPr/>
        </p:nvSpPr>
        <p:spPr>
          <a:xfrm rot="5580000">
            <a:off x="3042920" y="4859020"/>
            <a:ext cx="509905" cy="21399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p>
            <a:r>
              <a:rPr lang="en-US" altLang="zh-CN" sz="800"/>
              <a:t>Boom</a:t>
            </a:r>
            <a:endParaRPr lang="en-US" altLang="zh-CN" sz="80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227330" y="2066925"/>
            <a:ext cx="7600315" cy="5009515"/>
          </a:xfrm>
          <a:prstGeom prst="rect">
            <a:avLst/>
          </a:prstGeom>
        </p:spPr>
      </p:pic>
      <p:sp>
        <p:nvSpPr>
          <p:cNvPr id="4" name="副标题 3074"/>
          <p:cNvSpPr>
            <a:spLocks noGrp="1"/>
          </p:cNvSpPr>
          <p:nvPr/>
        </p:nvSpPr>
        <p:spPr>
          <a:xfrm>
            <a:off x="574675" y="467360"/>
            <a:ext cx="3517900" cy="41529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4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Front operation group -5 (bucket cylinder)</a:t>
            </a:r>
            <a:endParaRPr sz="14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KS12-9-D722-01-1.05</a:t>
            </a:r>
            <a:endParaRPr lang="zh-CN" alt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11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/>
        </p:nvGraphicFramePr>
        <p:xfrm>
          <a:off x="342900" y="397764"/>
          <a:ext cx="6172200" cy="68351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2100"/>
                <a:gridCol w="2086610"/>
                <a:gridCol w="822960"/>
                <a:gridCol w="1646555"/>
                <a:gridCol w="551815"/>
                <a:gridCol w="772160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Hydraulic oil circuit system 3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KS/KS12-8(前罩装阀部分）-JG-2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KS/KS12-8(前罩装阀部分）-JG-3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KS/KS12-8(前罩装阀部分）-JG-4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KS/KS12-8(前罩装阀部分）-JG-5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KS/KS12-8(前罩装阀部分）-JG-6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KS/KS12-8(前罩装阀部分）-JG-7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KS/KS12-8(前罩装阀部分）-JG-8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KS/KS12-8(前罩装阀部分）-JG-9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KS/KS12-8(前罩装阀部分）-JG-10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KS/KS12-8(前罩装阀部分）-JG-11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KS/KS12-8(前罩装阀部分）-JT-1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直通接头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Straight connector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KS/KS12-8(前罩装阀部分）-JT-2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直角接头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Right angle joint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KS/KS12-8(前罩装阀部分）-JT-3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三通接头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Tee joint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131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5400000">
            <a:off x="-397510" y="1732280"/>
            <a:ext cx="7728585" cy="5638165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" name="副标题 3074"/>
          <p:cNvSpPr>
            <a:spLocks noGrp="1"/>
          </p:cNvSpPr>
          <p:nvPr/>
        </p:nvSpPr>
        <p:spPr>
          <a:xfrm>
            <a:off x="646430" y="438785"/>
            <a:ext cx="3524250" cy="7810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Hydraulic oil circuit system 4</a:t>
            </a:r>
            <a:endParaRPr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r>
              <a:rPr lang="en-US" sz="1600">
                <a:sym typeface="+mn-ea"/>
              </a:rPr>
              <a:t>KS12-9-D722-01-3.12</a:t>
            </a:r>
            <a:endParaRPr lang="en-US" sz="1600" kern="1200" baseline="0">
              <a:latin typeface="+mn-lt"/>
              <a:ea typeface="+mn-ea"/>
              <a:cs typeface="+mn-cs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132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sp>
        <p:nvSpPr>
          <p:cNvPr id="4" name="文本框 3"/>
          <p:cNvSpPr txBox="1"/>
          <p:nvPr/>
        </p:nvSpPr>
        <p:spPr>
          <a:xfrm rot="5400000">
            <a:off x="5070475" y="1921510"/>
            <a:ext cx="1137285" cy="245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1000"/>
              <a:t>Left pilot handle</a:t>
            </a:r>
            <a:endParaRPr lang="zh-CN" altLang="en-US" sz="1000"/>
          </a:p>
        </p:txBody>
      </p:sp>
      <p:sp>
        <p:nvSpPr>
          <p:cNvPr id="6" name="文本框 5"/>
          <p:cNvSpPr txBox="1"/>
          <p:nvPr>
            <p:custDataLst>
              <p:tags r:id="rId2"/>
            </p:custDataLst>
          </p:nvPr>
        </p:nvSpPr>
        <p:spPr>
          <a:xfrm rot="5400000">
            <a:off x="5265420" y="4103370"/>
            <a:ext cx="1237615" cy="245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en-US" altLang="zh-CN" sz="1000"/>
              <a:t>Right</a:t>
            </a:r>
            <a:r>
              <a:rPr lang="zh-CN" altLang="en-US" sz="1000"/>
              <a:t> pilot handle</a:t>
            </a:r>
            <a:endParaRPr lang="zh-CN" altLang="en-US" sz="1000"/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/>
        </p:nvGraphicFramePr>
        <p:xfrm>
          <a:off x="342900" y="783844"/>
          <a:ext cx="6172200" cy="5369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2100"/>
                <a:gridCol w="1609725"/>
                <a:gridCol w="1447165"/>
                <a:gridCol w="1499235"/>
                <a:gridCol w="551815"/>
                <a:gridCol w="772160"/>
              </a:tblGrid>
              <a:tr h="20574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Hydraulic oil circuit system 4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7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en-US" altLang="en-US" sz="7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en-US" altLang="en-US" sz="7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en-US" altLang="en-US" sz="7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en-US" altLang="en-US" sz="7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7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en-US" altLang="en-US" sz="7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7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en-US" altLang="en-US" sz="7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KS/KS12-8(前罩装阀部分）-JG-2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KS/KS12-8(前罩装阀部分）-JG-3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KS/KS12-8(前罩装阀部分）-JG-4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KS/KS12-8(前罩装阀部分）-JG-5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KS/KS12-8(前罩装阀部分）-JG-6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KS/KS12-8(前罩装阀部分）-JG-7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KS/KS12-8(前罩装阀部分）-JG-8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KS/KS12-8(前罩装阀部分）-JG-9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KS/KS12-8(前罩装阀部分）-JG-10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KS/KS12-8(前罩装阀部分）-JT-1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直通接头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KS/KS12-8(前罩装阀部分）-JT-2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直角接头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Straight connector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476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KS/KS12-8(前罩装阀部分）-JT-3</a:t>
                      </a:r>
                      <a:endParaRPr lang="zh-CN" sz="7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7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三通接头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Right angle joint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7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7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34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44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133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4" name="图片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441960" y="2067560"/>
            <a:ext cx="8122285" cy="5527675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" name="副标题 3074"/>
          <p:cNvSpPr>
            <a:spLocks noGrp="1"/>
          </p:cNvSpPr>
          <p:nvPr/>
        </p:nvSpPr>
        <p:spPr>
          <a:xfrm>
            <a:off x="646430" y="438785"/>
            <a:ext cx="3524250" cy="7810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altLang="en-US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Circuit assembly</a:t>
            </a:r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r>
              <a:rPr lang="en-US" sz="1600">
                <a:sym typeface="+mn-ea"/>
              </a:rPr>
              <a:t>KS12-9-D722-01-3.13</a:t>
            </a:r>
            <a:endParaRPr lang="en-US" sz="1600" kern="1200" baseline="0">
              <a:latin typeface="+mn-lt"/>
              <a:ea typeface="+mn-ea"/>
              <a:cs typeface="+mn-cs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134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594614"/>
          <a:ext cx="6172200" cy="62407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3550"/>
                <a:gridCol w="867410"/>
                <a:gridCol w="1967865"/>
                <a:gridCol w="2141855"/>
                <a:gridCol w="329565"/>
                <a:gridCol w="401955"/>
              </a:tblGrid>
              <a:tr h="54610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Front operating device assembly-5 (101010104145 stick cylinder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 algn="ctr">
                        <a:buNone/>
                      </a:pP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(50X30-325X535) Explosion Details)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89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206010006111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后盖缸筒（50）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Rear cover cylinder barrel (50)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206020002348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活塞杆组件（30）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Piston Rod Assembly (30)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201010300024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前盖（50-30）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Front cover (50-30)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201020200021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活塞（50）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Piston (50)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201070900109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钢轴套（25）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Steel shaft sleeve (25)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407000000027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平头油杯（M8×X1）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Flat head oil cup (M8 × X1)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301010100064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DH防尘圈（30×38×5）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DH dust ring (30 × 38 × 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302010200215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HS70度（50×2.65）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HS70 degrees (50  × 2.65)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301010200618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HRSD轴用圈（30×40×6/7）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HRSD shaft ring (30 × 40 × 6/7)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301010200615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HRB轴用缓冲圈（30×40.7×4.2）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Buffer ring for HRB axis (30 × 40.7 × 4.2)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302020200016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挡圈 HS97（51×46.2×1.5）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Retaining ring HS97 (51 × 46.2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302010100057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 （50×3.1）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(50 × 3.1)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301010800091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PFC导向环（30×10×2.5）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PFC Guide Ring (30 × 10 × 2.5)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302010200023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HS90度（22×2.65）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(22 × 2.65)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301010500078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GSF格莱圈（50×39×4.2）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GSF Glee Circle (50 × 49 × 4.2)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301010700006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PFC支撑环（50×8×2.5）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PFC support ring (50 × 8 × 2.5)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201050100005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锁紧螺母（M20×1.5）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Locking nut (M20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402029900001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十字槽锥端紧定螺钉（M5×6）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Cross recessed cone end set screw (M5 × 6)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12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5400000">
            <a:off x="-741045" y="1788795"/>
            <a:ext cx="8301990" cy="5669280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KS12-9-D722-01-1.06</a:t>
            </a:r>
            <a:endParaRPr lang="zh-CN" alt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477520"/>
            <a:ext cx="3557270" cy="301625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Front operation oil circuit system -6</a:t>
            </a:r>
            <a:endParaRPr lang="zh-CN" sz="16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13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3535045" y="847090"/>
            <a:ext cx="1043305" cy="52705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p>
            <a:r>
              <a:rPr lang="zh-CN" altLang="en-US" sz="1000"/>
              <a:t>Digging bucket oil cylinder</a:t>
            </a:r>
            <a:endParaRPr lang="zh-CN" altLang="en-US" sz="1000"/>
          </a:p>
        </p:txBody>
      </p:sp>
      <p:sp>
        <p:nvSpPr>
          <p:cNvPr id="6" name="文本框 5"/>
          <p:cNvSpPr txBox="1"/>
          <p:nvPr/>
        </p:nvSpPr>
        <p:spPr>
          <a:xfrm rot="5400000">
            <a:off x="1926590" y="2395855"/>
            <a:ext cx="1138555" cy="30543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p>
            <a:r>
              <a:rPr lang="zh-CN" altLang="en-US" sz="1200"/>
              <a:t>boom cylinder</a:t>
            </a:r>
            <a:endParaRPr lang="zh-CN" altLang="en-US" sz="1200"/>
          </a:p>
        </p:txBody>
      </p:sp>
      <p:sp>
        <p:nvSpPr>
          <p:cNvPr id="7" name="文本框 6"/>
          <p:cNvSpPr txBox="1"/>
          <p:nvPr/>
        </p:nvSpPr>
        <p:spPr>
          <a:xfrm rot="5400000">
            <a:off x="5082540" y="3278505"/>
            <a:ext cx="970280" cy="245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1000"/>
              <a:t>arm cylinder</a:t>
            </a:r>
            <a:endParaRPr lang="zh-CN" altLang="en-US" sz="100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342900" y="786384"/>
          <a:ext cx="6172200" cy="53447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1305"/>
                <a:gridCol w="1731645"/>
                <a:gridCol w="965200"/>
                <a:gridCol w="2247265"/>
                <a:gridCol w="508635"/>
                <a:gridCol w="438150"/>
              </a:tblGrid>
              <a:tr h="198755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Hydraulic pipeline assembly (front operating device part)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381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7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KS/KS12-8(前操作装置部分）-JG-1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381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KS/KS12-8(前操作装置部分）-JG-2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7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KS/KS12-8(前操作装置部分）-JG-3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30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KS/KS12-8(前操作装置部分）-JG-4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KS/KS12-8(前操作装置部分）-JG-5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1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KS/KS12-8(前操作装置部分）-JG-6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7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KS/KS12-8(前操作装置部分）-JG-7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7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KS/KS12-8(前操作装置部分）-JG-8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KS/KS12-8(前操作装置部分）-JG-9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7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KS/KS12-8(前操作装置部分）-JG-10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KS/KS12-8(前操作装置部分）-JG-11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7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KS/KS12-8(前操作装置部分）-JG-12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KS/KS12-8(前操作装置部分）-JG-13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7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KS/KS12-8(前操作装置部分）-JG-14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8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17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KS/KS12-8(前操作装置部分）-JT-01</a:t>
                      </a:r>
                      <a:endParaRPr lang="zh-CN" sz="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直通接头</a:t>
                      </a:r>
                      <a:endParaRPr lang="zh-CN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9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Straight joint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8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8</a:t>
                      </a:r>
                      <a:endParaRPr lang="en-US" altLang="en-US" sz="8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81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8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t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14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5400000">
            <a:off x="-756285" y="1990725"/>
            <a:ext cx="8371205" cy="5161915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副标题 3074"/>
          <p:cNvSpPr>
            <a:spLocks noGrp="1"/>
          </p:cNvSpPr>
          <p:nvPr/>
        </p:nvSpPr>
        <p:spPr>
          <a:xfrm>
            <a:off x="574675" y="396240"/>
            <a:ext cx="3157855" cy="382905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Front operating headlight assembly-7</a:t>
            </a:r>
            <a:endParaRPr lang="zh-CN" sz="16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KS12-9-D722-01-1.07</a:t>
            </a:r>
            <a:endParaRPr lang="zh-CN" alt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15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342900" y="803529"/>
          <a:ext cx="6172200" cy="4495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0225"/>
                <a:gridCol w="1410970"/>
                <a:gridCol w="1241425"/>
                <a:gridCol w="2300605"/>
                <a:gridCol w="287020"/>
                <a:gridCol w="401955"/>
              </a:tblGrid>
              <a:tr h="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</a:t>
                      </a: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9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Front operating headlight assembly-7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89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KSLS4.5T(LED)大灯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5珠LED大灯总成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5-bead LED headlight 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KSLS4.5T(LED)大灯-A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5珠LED大灯总成A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5-bead LED headlight assembly A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KSLS4.5T(LED)大灯-B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5珠LED大灯总成B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5-bead LED headlight assembly B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M8*65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M8螺母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Nut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M10*30(8.8J)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KS-DJ-00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大灯安装支架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Headlamp mounting bracket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M10*20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六角法兰面螺栓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 flange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六角法兰面螺母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 flange nuts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16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5" name="副标题 3074"/>
          <p:cNvSpPr>
            <a:spLocks noGrp="1"/>
          </p:cNvSpPr>
          <p:nvPr/>
        </p:nvSpPr>
        <p:spPr>
          <a:xfrm>
            <a:off x="46355" y="338455"/>
            <a:ext cx="6758305" cy="594995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400"/>
            <a:r>
              <a:rPr lang="zh-CN" altLang="en-US" sz="2000">
                <a:sym typeface="+mn-ea"/>
              </a:rPr>
              <a:t>Directory</a:t>
            </a:r>
            <a:endParaRPr lang="zh-CN" altLang="en-US" sz="2000">
              <a:sym typeface="+mn-ea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4" name="表格 3"/>
          <p:cNvGraphicFramePr/>
          <p:nvPr/>
        </p:nvGraphicFramePr>
        <p:xfrm>
          <a:off x="833755" y="752475"/>
          <a:ext cx="5400675" cy="7919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00675"/>
              </a:tblGrid>
              <a:tr h="3632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8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Vehicle assembly</a:t>
                      </a:r>
                      <a:endParaRPr lang="zh-CN" sz="18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1.Front operating assembly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﮲ ﮲ ﮲ ﮲ ﮲ ﮲ ﮲ ﮲ ﮲ ﮲ ﮲ ﮲ ﮲ ﮲ ﮲ ﮲ ﮲ ﮲ ﮲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</a:t>
                      </a:r>
                      <a:endParaRPr lang="en-US" alt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01 Front Operating Assembly</a:t>
                      </a:r>
                      <a:r>
                        <a:rPr lang="en-US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-1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﮲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﮲ ﮲ ﮲ ﮲ ﮲ ﮲ ﮲ ﮲ ﮲ ﮲ ﮲ ﮲ ﮲ ﮲ ﮲ ﮲ ﮲ ﮲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</a:t>
                      </a:r>
                      <a:endParaRPr lang="en-US" alt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02 Front Operating Cylinder Assembly -2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5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03 Front Operating Cylinder Assembly -3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7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04 Front operating cylinder assembly -4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9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26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05 Front Operating Cylinder Assembly -5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11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26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06</a:t>
                      </a:r>
                      <a:r>
                        <a:rPr lang="en-US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O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perate the oil system -6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13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26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07 Front operating headlight assembly -7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15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2.Upper Frame Assembly   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0226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2.01 Roll cage assembly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17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02 Front console assembly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 ﮲ ﮲ ﮲ ﮲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19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Operating Valve Assembly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21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04 Operating Valve Assembly -1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23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05 Operating Valve Assembly -2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27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06 Operating Valve Assembly -3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31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07 Seat Assembly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35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7178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08 Upper hood peripheral assembly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37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</a:t>
                      </a:r>
                      <a:r>
                        <a:rPr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09 Upper Frame Assembly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39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7178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2.10 Fuel tank assembly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41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0226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2.11 Fuel system  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43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0226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2.12 Cooling system 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45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2.13 Air intake system 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47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2.14 Exhaust system   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49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2.15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T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hrottle control system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51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69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2.16 Hydraulic oil circuit system 2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﮲ ﮲ ﮲ ﮲ ﮲ ﮲ ﮲ ﮲ ﮲ ﮲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53</a:t>
                      </a:r>
                      <a:endParaRPr lang="en-US" alt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Roll cage assembly</a:t>
            </a:r>
            <a:endParaRPr lang="zh-CN" sz="16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KS12-9-D722-01-2.01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17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5400000">
            <a:off x="-115570" y="2186305"/>
            <a:ext cx="7233920" cy="5113655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18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342900" y="977900"/>
          <a:ext cx="6263005" cy="4612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0990"/>
                <a:gridCol w="1117600"/>
                <a:gridCol w="1123950"/>
                <a:gridCol w="2758440"/>
                <a:gridCol w="522605"/>
                <a:gridCol w="439420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Roll cage assembly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514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顶棚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Ceiling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M12*70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φ12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垫片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Spacer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法兰六角螺母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Flange hex nut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KS10-03-00020000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防滚架上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On the roll cage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M14*40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六角法兰螺栓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 flange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法兰六角螺母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Flange hex nut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KS10-03-00030000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防滚架下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Under the roll cage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M15*45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六角法兰螺栓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 flange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φ16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弹簧垫圈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Spring washer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法兰六角螺母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Flange hex nut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Front console assembly</a:t>
            </a:r>
            <a:endParaRPr lang="zh-CN" sz="16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KS12-9-D722-01-2.02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19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48335" y="1466215"/>
            <a:ext cx="5705475" cy="6392545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1072134"/>
          <a:ext cx="6172200" cy="42697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2208530"/>
                <a:gridCol w="1282065"/>
                <a:gridCol w="1739900"/>
                <a:gridCol w="269875"/>
                <a:gridCol w="380365"/>
              </a:tblGrid>
              <a:tr h="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Front hood mounted valve operating device-1,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25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操作手柄护罩a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手柄塔套护罩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Handle tower cover cover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KS-KS1.2T(D902)-DLF10-08-00b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多路阀-操纵杆总成1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Multi way valve - lever assembly 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镜像KS-KS1.2T(D902)-DLF10-08-00b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多路阀-操纵杆总成2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Multi way valve - lever assembly 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镜像KS-KS1.2T(D902)-DLF10-08-00a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多路阀-操纵杆总成3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Multi way valve - lever assembly 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KS-KS1.2T(D902)-DLF10-08-00a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多路阀-操纵杆总成4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Multi way valve - lever assembly 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TRM10-BH-10-KS-02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操作阀总成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Operating valve 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KS12-9T-JT(D722)-DLF10-01-00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前操作板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Front operation panel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KS12-9T-JT(D722)-DLF-ZS-00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前操作罩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Front operating cover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喇叭按钮模型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喇叭开关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Horn switch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20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Operating valve assembly</a:t>
            </a:r>
            <a:endParaRPr lang="zh-CN" sz="16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KS12-9-D722-01-2.03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62965" y="1305560"/>
            <a:ext cx="5132705" cy="6774815"/>
          </a:xfrm>
          <a:prstGeom prst="rect">
            <a:avLst/>
          </a:prstGeom>
        </p:spPr>
      </p:pic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21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71830" y="831850"/>
            <a:ext cx="5514340" cy="307975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1830" y="3804920"/>
            <a:ext cx="5514340" cy="1390650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2023110" y="369570"/>
            <a:ext cx="2811780" cy="36830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pPr algn="ctr">
              <a:buNone/>
            </a:pPr>
            <a:r>
              <a:rPr lang="zh-CN" altLang="en-US"/>
              <a:t>Operating valve assembly</a:t>
            </a:r>
            <a:endParaRPr lang="zh-CN" altLang="en-US"/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22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2787015" y="1366520"/>
            <a:ext cx="744220" cy="26225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1200"/>
              <a:t>Oil inlet</a:t>
            </a:r>
            <a:endParaRPr lang="zh-CN" altLang="en-US" sz="1200"/>
          </a:p>
        </p:txBody>
      </p:sp>
      <p:sp>
        <p:nvSpPr>
          <p:cNvPr id="7" name="文本框 6"/>
          <p:cNvSpPr txBox="1"/>
          <p:nvPr>
            <p:custDataLst>
              <p:tags r:id="rId3"/>
            </p:custDataLst>
          </p:nvPr>
        </p:nvSpPr>
        <p:spPr>
          <a:xfrm>
            <a:off x="2766060" y="1691640"/>
            <a:ext cx="857885" cy="26225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1200"/>
              <a:t>crush</a:t>
            </a:r>
            <a:endParaRPr lang="zh-CN" altLang="en-US" sz="1200"/>
          </a:p>
        </p:txBody>
      </p:sp>
      <p:sp>
        <p:nvSpPr>
          <p:cNvPr id="8" name="文本框 7"/>
          <p:cNvSpPr txBox="1"/>
          <p:nvPr>
            <p:custDataLst>
              <p:tags r:id="rId4"/>
            </p:custDataLst>
          </p:nvPr>
        </p:nvSpPr>
        <p:spPr>
          <a:xfrm>
            <a:off x="2787015" y="1997075"/>
            <a:ext cx="857885" cy="26225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1200"/>
              <a:t>Sidesway</a:t>
            </a:r>
            <a:endParaRPr lang="zh-CN" altLang="en-US" sz="1200"/>
          </a:p>
        </p:txBody>
      </p:sp>
      <p:sp>
        <p:nvSpPr>
          <p:cNvPr id="9" name="文本框 8"/>
          <p:cNvSpPr txBox="1"/>
          <p:nvPr>
            <p:custDataLst>
              <p:tags r:id="rId5"/>
            </p:custDataLst>
          </p:nvPr>
        </p:nvSpPr>
        <p:spPr>
          <a:xfrm>
            <a:off x="2724150" y="2328545"/>
            <a:ext cx="986155" cy="23495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900"/>
              <a:t>bulldozingcrush</a:t>
            </a:r>
            <a:endParaRPr lang="zh-CN" altLang="en-US" sz="900"/>
          </a:p>
        </p:txBody>
      </p:sp>
      <p:sp>
        <p:nvSpPr>
          <p:cNvPr id="10" name="文本框 9"/>
          <p:cNvSpPr txBox="1"/>
          <p:nvPr>
            <p:custDataLst>
              <p:tags r:id="rId6"/>
            </p:custDataLst>
          </p:nvPr>
        </p:nvSpPr>
        <p:spPr>
          <a:xfrm>
            <a:off x="2766060" y="2627630"/>
            <a:ext cx="857885" cy="2178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1200"/>
              <a:t>rotation</a:t>
            </a:r>
            <a:endParaRPr lang="zh-CN" altLang="en-US" sz="1200"/>
          </a:p>
        </p:txBody>
      </p:sp>
      <p:sp>
        <p:nvSpPr>
          <p:cNvPr id="11" name="文本框 10"/>
          <p:cNvSpPr txBox="1"/>
          <p:nvPr>
            <p:custDataLst>
              <p:tags r:id="rId7"/>
            </p:custDataLst>
          </p:nvPr>
        </p:nvSpPr>
        <p:spPr>
          <a:xfrm>
            <a:off x="2787015" y="2965450"/>
            <a:ext cx="857885" cy="1955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1200"/>
              <a:t>stick</a:t>
            </a:r>
            <a:endParaRPr lang="zh-CN" altLang="en-US" sz="1200"/>
          </a:p>
        </p:txBody>
      </p:sp>
      <p:sp>
        <p:nvSpPr>
          <p:cNvPr id="12" name="文本框 11"/>
          <p:cNvSpPr txBox="1"/>
          <p:nvPr>
            <p:custDataLst>
              <p:tags r:id="rId8"/>
            </p:custDataLst>
          </p:nvPr>
        </p:nvSpPr>
        <p:spPr>
          <a:xfrm>
            <a:off x="2787015" y="3281045"/>
            <a:ext cx="857885" cy="2286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1200"/>
              <a:t>walk</a:t>
            </a:r>
            <a:endParaRPr lang="zh-CN" altLang="en-US" sz="1200"/>
          </a:p>
        </p:txBody>
      </p:sp>
      <p:sp>
        <p:nvSpPr>
          <p:cNvPr id="13" name="文本框 12"/>
          <p:cNvSpPr txBox="1"/>
          <p:nvPr>
            <p:custDataLst>
              <p:tags r:id="rId9"/>
            </p:custDataLst>
          </p:nvPr>
        </p:nvSpPr>
        <p:spPr>
          <a:xfrm>
            <a:off x="2766060" y="3596640"/>
            <a:ext cx="857885" cy="24003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1200"/>
              <a:t>walk</a:t>
            </a:r>
            <a:endParaRPr lang="zh-CN" altLang="en-US" sz="1200"/>
          </a:p>
        </p:txBody>
      </p:sp>
      <p:sp>
        <p:nvSpPr>
          <p:cNvPr id="14" name="文本框 13"/>
          <p:cNvSpPr txBox="1"/>
          <p:nvPr>
            <p:custDataLst>
              <p:tags r:id="rId10"/>
            </p:custDataLst>
          </p:nvPr>
        </p:nvSpPr>
        <p:spPr>
          <a:xfrm>
            <a:off x="2766060" y="3869055"/>
            <a:ext cx="857885" cy="24003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1200"/>
              <a:t>basket</a:t>
            </a:r>
            <a:endParaRPr lang="zh-CN" altLang="en-US" sz="1200"/>
          </a:p>
        </p:txBody>
      </p:sp>
      <p:sp>
        <p:nvSpPr>
          <p:cNvPr id="15" name="文本框 14"/>
          <p:cNvSpPr txBox="1"/>
          <p:nvPr>
            <p:custDataLst>
              <p:tags r:id="rId11"/>
            </p:custDataLst>
          </p:nvPr>
        </p:nvSpPr>
        <p:spPr>
          <a:xfrm>
            <a:off x="2787015" y="4141470"/>
            <a:ext cx="857885" cy="19431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1200"/>
              <a:t>Boom</a:t>
            </a:r>
            <a:endParaRPr lang="zh-CN" altLang="en-US" sz="1200"/>
          </a:p>
        </p:txBody>
      </p:sp>
      <p:sp>
        <p:nvSpPr>
          <p:cNvPr id="16" name="文本框 15"/>
          <p:cNvSpPr txBox="1"/>
          <p:nvPr>
            <p:custDataLst>
              <p:tags r:id="rId12"/>
            </p:custDataLst>
          </p:nvPr>
        </p:nvSpPr>
        <p:spPr>
          <a:xfrm>
            <a:off x="2766060" y="4418330"/>
            <a:ext cx="988695" cy="18351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900"/>
              <a:t>Tailgate swing</a:t>
            </a:r>
            <a:endParaRPr lang="zh-CN" altLang="en-US" sz="900"/>
          </a:p>
        </p:txBody>
      </p:sp>
      <p:sp>
        <p:nvSpPr>
          <p:cNvPr id="17" name="文本框 16"/>
          <p:cNvSpPr txBox="1"/>
          <p:nvPr>
            <p:custDataLst>
              <p:tags r:id="rId13"/>
            </p:custDataLst>
          </p:nvPr>
        </p:nvSpPr>
        <p:spPr>
          <a:xfrm>
            <a:off x="2677795" y="4684395"/>
            <a:ext cx="1078230" cy="20002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800"/>
              <a:t>Double head screw</a:t>
            </a:r>
            <a:endParaRPr lang="zh-CN" altLang="en-US" sz="800"/>
          </a:p>
        </p:txBody>
      </p:sp>
      <p:sp>
        <p:nvSpPr>
          <p:cNvPr id="18" name="文本框 17"/>
          <p:cNvSpPr txBox="1"/>
          <p:nvPr>
            <p:custDataLst>
              <p:tags r:id="rId14"/>
            </p:custDataLst>
          </p:nvPr>
        </p:nvSpPr>
        <p:spPr>
          <a:xfrm>
            <a:off x="2787015" y="4955540"/>
            <a:ext cx="857885" cy="1955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noAutofit/>
          </a:bodyPr>
          <a:p>
            <a:r>
              <a:rPr lang="zh-CN" altLang="en-US" sz="1200"/>
              <a:t>hex nut</a:t>
            </a:r>
            <a:endParaRPr lang="zh-CN" altLang="en-US" sz="120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altLang="en-US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Operating valve assembly</a:t>
            </a:r>
            <a:r>
              <a:rPr lang="en-US" alt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1</a:t>
            </a:r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347980" y="2126615"/>
            <a:ext cx="7782560" cy="5624830"/>
          </a:xfrm>
          <a:prstGeom prst="rect">
            <a:avLst/>
          </a:prstGeom>
        </p:spPr>
      </p:pic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KS12-9-D722-01-2.04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23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24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6" name="表格 5"/>
          <p:cNvGraphicFramePr/>
          <p:nvPr/>
        </p:nvGraphicFramePr>
        <p:xfrm>
          <a:off x="354330" y="1072134"/>
          <a:ext cx="6172200" cy="59982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9135"/>
                <a:gridCol w="1067435"/>
                <a:gridCol w="2807335"/>
                <a:gridCol w="400685"/>
                <a:gridCol w="817245"/>
                <a:gridCol w="380365"/>
              </a:tblGrid>
              <a:tr h="5156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代号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C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ode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名称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N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数量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Unit</a:t>
                      </a:r>
                      <a:endParaRPr lang="en-US" altLang="zh-CN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材料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aterial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1-1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TRM10-5-02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Differential pressure screw plug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45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1-2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TRM10ZN-M508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Throttling plug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45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1-3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TRM10-5-01-R2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Differential pressure valve core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20CrMo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1-4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TRM10-5-03S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Differential pressure valve popping yellow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60Si2Mn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209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1-5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TVMD1.070B-00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Flow valve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assembly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1-6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TRM10ZN-M805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Throttling plug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45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1-7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TRM10-1-01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Oil inlet valve body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HT300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1-8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M14 X 1.5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plug screw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45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Manual bracket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TRM10-6-04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Pressure compensation valve rear screw plug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45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THD12-14-01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Dust 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composite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TRM10-6-14-R2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Manual gasket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H59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TRM10-2-02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Reversing valve body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HT300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2-6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TRM10-6-03S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Pressure compensation 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60Si2Mn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2-7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TRM10-6-02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Pressure compensation push rod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20CrMo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2-8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TRM10-6-01.02-R2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Pressure compensation screw plug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45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2-9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GQ- Φ6.5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steel ball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45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2-10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TRM10-6-01A-R2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Pressure compensation valve core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20CrMo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2-11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TRM10ZN-M504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Throttling plug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45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2-12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TRM10-4-06-R2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Spare valve stem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SAE1144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2-13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THD12-6-03-R1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Manual spring seat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45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2-14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THD12-6-12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Manual 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SWOSC-V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2-15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THD12-6-04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Manual connection screw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35CrMo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2-16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TRM10-6-09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Manual end cover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AD72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2-17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TRM10GZ-00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overload valve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assembly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25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6" name="表格 5"/>
          <p:cNvGraphicFramePr/>
          <p:nvPr/>
        </p:nvGraphicFramePr>
        <p:xfrm>
          <a:off x="354330" y="1072134"/>
          <a:ext cx="6172200" cy="727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9135"/>
                <a:gridCol w="1067435"/>
                <a:gridCol w="2807335"/>
                <a:gridCol w="400685"/>
                <a:gridCol w="817245"/>
                <a:gridCol w="380365"/>
              </a:tblGrid>
              <a:tr h="1225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代号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C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ode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名称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N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数量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Unit</a:t>
                      </a:r>
                      <a:endParaRPr lang="en-US" altLang="zh-CN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材料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aterial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TRM10-6-09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Throttling plug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AD72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THD12-6-04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Manual connection screw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THD12-6-03-R1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Manual spring seat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TRM10-6-14-R2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Manual gasket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H59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20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TRM10-4-20X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valve stem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SAE1144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 X 2.5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TRM10-6-01.02-R2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valve rear screw plug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 b="1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TRM10ZN-M504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Throttling plug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TRM10-6-01C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valve core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2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GQ- Φ6.5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steel ball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TRM10-6-0102-R2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TRM10-2-04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Reversing valve body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HT300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THD12-14-01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Dust 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composite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Manual bracket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push rod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TRM10-6-03S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spring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7.65X178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3-19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THD12-6-12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Manual spring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SWOSC-V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end cap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AD72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THD12-6-04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Throttling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THD12-6-03-R1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Manual spring seat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TRM10-6-14-R2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Manual gasket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H59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TRM10-4-20X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valve stem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SAE1144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12X2.5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TRM10-6-01.02-R2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valve rear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TRM10ZN-M504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Throttling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TRM10-6-01C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valve core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GQ- Φ6.5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steel ball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TRM10-6-0102-R2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26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6" name="表格 5"/>
          <p:cNvGraphicFramePr/>
          <p:nvPr/>
        </p:nvGraphicFramePr>
        <p:xfrm>
          <a:off x="354330" y="1072134"/>
          <a:ext cx="6172200" cy="727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9135"/>
                <a:gridCol w="1067435"/>
                <a:gridCol w="2807335"/>
                <a:gridCol w="400685"/>
                <a:gridCol w="817245"/>
                <a:gridCol w="380365"/>
              </a:tblGrid>
              <a:tr h="1225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代号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C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ode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名称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N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数量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Unit</a:t>
                      </a:r>
                      <a:endParaRPr lang="en-US" altLang="zh-CN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材料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aterial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TRM10-2-02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Reversing valve body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HT300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THD12-14-01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Dust 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composite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Manual bracket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TRM10-6-02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Pressure compensation rod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20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TRM10-6-03S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Pressure compensation 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7.65X178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O-ring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O-ring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THD12-6-12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Manual 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SWOSC-V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4-20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TRM10GZ-00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overload valve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2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5" name="副标题 3074"/>
          <p:cNvSpPr>
            <a:spLocks noGrp="1"/>
          </p:cNvSpPr>
          <p:nvPr/>
        </p:nvSpPr>
        <p:spPr>
          <a:xfrm>
            <a:off x="46355" y="338455"/>
            <a:ext cx="6758305" cy="594995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400"/>
            <a:r>
              <a:rPr lang="zh-CN" altLang="en-US" sz="2400">
                <a:sym typeface="+mn-ea"/>
              </a:rPr>
              <a:t>Directory</a:t>
            </a:r>
            <a:endParaRPr lang="zh-CN" altLang="en-US" sz="24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5" name="表格 4"/>
          <p:cNvGraphicFramePr/>
          <p:nvPr/>
        </p:nvGraphicFramePr>
        <p:xfrm>
          <a:off x="695960" y="1107440"/>
          <a:ext cx="5956300" cy="641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56300"/>
              </a:tblGrid>
              <a:tr h="32004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2.17 Double gear pump assembly          </a:t>
                      </a:r>
                      <a:r>
                        <a:rPr lang="zh-CN" sz="1200" b="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    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             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 b="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55</a:t>
                      </a:r>
                      <a:endParaRPr lang="zh-CN" sz="1200" b="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19405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2.18 Butter lubrication oil circuit assembly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57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528955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2.19 Anti roll Frame Assembly - D722 Engine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59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19405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3.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Lower Frame Assembly (Retractable)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 ﮲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 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107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2004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3.01 Lower Frame Assembly (Retractable) -2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109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04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3.02 Lower Frame Assembly (Retractable) -3 (Central Swivel Joint)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111   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9405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3.03 Lower Frame Assembly (Retractable) -4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113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04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3.04 Lower Frame Assembly (Retractable) -5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115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04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3.Lower frame assembly -6 (telescopic lower frame push shovel cylinder)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 ﮲ ﮲ ﮲ ﮲ ﮲ ﮲ ﮲ ﮲ ﮲ 117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3.06Lower Frame Assembly -7 (Telescopic Cylinder)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119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04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3.07Tensioning wheel assembly           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121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9405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3.08Roller Assembly  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123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04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3.09 Hydraulic Pipeline Assembly (Retractable Lower Frame)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125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2735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3.10Traveling Motor Assembly      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         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127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93470"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3.11 Hydraulic oil circuit system 3     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      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130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  <a:p>
                      <a:pPr>
                        <a:buNone/>
                      </a:pP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3.12 Hydraulic oil circuit system 4 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       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132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  <a:p>
                      <a:pPr>
                        <a:buNone/>
                      </a:pP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  <a:p>
                      <a:pPr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3.13Circuit assembly                             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                                                     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﮲ ﮲ ﮲ ﮲ ﮲ ﮲ ﮲ ﮲ ﮲ </a:t>
                      </a:r>
                      <a:r>
                        <a:rPr lang="zh-CN" sz="12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134</a:t>
                      </a: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  <a:p>
                      <a:pPr>
                        <a:buNone/>
                      </a:pPr>
                      <a:endParaRPr lang="zh-CN" sz="12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altLang="en-US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Operating valve assembly</a:t>
            </a:r>
            <a:r>
              <a:rPr lang="en-US" alt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2</a:t>
            </a:r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KS12-9-D722-01-2.05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254635" y="1962150"/>
            <a:ext cx="7538085" cy="5878830"/>
          </a:xfrm>
          <a:prstGeom prst="rect">
            <a:avLst/>
          </a:prstGeom>
        </p:spPr>
      </p:pic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27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28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5" name="表格 4"/>
          <p:cNvGraphicFramePr/>
          <p:nvPr/>
        </p:nvGraphicFramePr>
        <p:xfrm>
          <a:off x="354330" y="1072134"/>
          <a:ext cx="6172200" cy="727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9135"/>
                <a:gridCol w="1179195"/>
                <a:gridCol w="2695575"/>
                <a:gridCol w="400685"/>
                <a:gridCol w="817245"/>
                <a:gridCol w="380365"/>
              </a:tblGrid>
              <a:tr h="1225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代号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C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ode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名称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N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数量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Unit</a:t>
                      </a:r>
                      <a:endParaRPr lang="en-US" altLang="zh-CN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材料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aterial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GB70.1-M5 X 45-8.8</a:t>
                      </a:r>
                      <a:endParaRPr lang="en-US" altLang="zh-CN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Inner hexagonal bolt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TRM10-6-16-R1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end cap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6061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TRM10-6-07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stop collar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TRM10-6-08S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20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Spring seat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22.1X1.6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o-ring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YY-M6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Hydraulic nut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Adjusting bolt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TRM10-2-01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Reversing valve body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HT300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2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TRM10-4-13-R1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Rotary valve stem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9.4x12x1.2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teflon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9.25x1.78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NBR90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7.65x178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TRM10ZN-M506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Throttling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TRM10-6-01A-R2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valve core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GQ- Φ6.5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steel ball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TRM10-6-01.02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push rod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5-21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TRM10-6-03S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spring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GB70.1-M5*45-88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Inner hexagonal bolt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TRM10-6-05-R1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end cap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6061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stop collar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TRM10-6-08S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Spring seat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22.1X1.6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o-ring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TRM10-4-03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valve stem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SAE1144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TRM10GZ-00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overload valve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29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5" name="表格 4"/>
          <p:cNvGraphicFramePr/>
          <p:nvPr/>
        </p:nvGraphicFramePr>
        <p:xfrm>
          <a:off x="354330" y="1072134"/>
          <a:ext cx="6172200" cy="727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9135"/>
                <a:gridCol w="1179195"/>
                <a:gridCol w="2695575"/>
                <a:gridCol w="400685"/>
                <a:gridCol w="817245"/>
                <a:gridCol w="380365"/>
              </a:tblGrid>
              <a:tr h="1225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代号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C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ode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名称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N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数量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Unit</a:t>
                      </a:r>
                      <a:endParaRPr lang="en-US" altLang="zh-CN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材料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aterial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TRM10-2-02</a:t>
                      </a:r>
                      <a:endParaRPr lang="en-US" altLang="zh-CN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Reversing valve body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HT300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9.4x12x1.2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teflon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9.25x1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.</a:t>
                      </a: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78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NBR90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20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7.65x1.78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TRM10ZN-M506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Throttling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 b="1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TRM10-6-01A-R2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valve core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GQ- Φ6.5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steel ball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2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TRM10-6-01.02-R2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push rod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6-20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TRM10-6-03S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spring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end cap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AD72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THD12-6-04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Manual connection screw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THD12-6-03R1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Manual spring seat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TRM10-6-14-R2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Manual gasket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H59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TRM10-4-36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valve stem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SAE1144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12X2.5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TRM10-6-01.02-R2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valve rear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TRM10ZN-M504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Throttling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TRM10-6-01C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valve core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993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GQ- Φ6.5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steel ball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TRM10-6-01.02-R2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TRM10-2-04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Reversing valve body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HT300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THD12-14-01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Dust 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teflon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Manual bracket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Pressure compensation rod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TRM10-6-03S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Pressure compensation 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7.65x1.78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O-ring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O-ring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7-19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THD12-6-12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Manual 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SWOSC-V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10" name="文本框 9"/>
          <p:cNvSpPr txBox="1"/>
          <p:nvPr/>
        </p:nvSpPr>
        <p:spPr>
          <a:xfrm>
            <a:off x="3346450" y="8758555"/>
            <a:ext cx="2286000" cy="24511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000"/>
              <a:t>29</a:t>
            </a:r>
            <a:endParaRPr lang="en-US" altLang="zh-CN" sz="10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30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5" name="表格 4"/>
          <p:cNvGraphicFramePr/>
          <p:nvPr/>
        </p:nvGraphicFramePr>
        <p:xfrm>
          <a:off x="354330" y="1072134"/>
          <a:ext cx="6172200" cy="70637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9135"/>
                <a:gridCol w="1179195"/>
                <a:gridCol w="2695575"/>
                <a:gridCol w="400685"/>
                <a:gridCol w="817245"/>
                <a:gridCol w="380365"/>
              </a:tblGrid>
              <a:tr h="1225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代号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C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ode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名称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N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数量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Unit</a:t>
                      </a:r>
                      <a:endParaRPr lang="en-US" altLang="zh-CN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材料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aterial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TRM10-6-09</a:t>
                      </a:r>
                      <a:endParaRPr lang="en-US" altLang="zh-CN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end cap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AD72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THD12-6-04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Manual connection screw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THD12-6-03-R1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Manual spring seat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THD1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0</a:t>
                      </a: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-6-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14</a:t>
                      </a: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-R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2</a:t>
                      </a:r>
                      <a:endParaRPr lang="en-US" altLang="zh-CN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Manual gasket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H59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20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TRM10-4-36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valve stem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SAE1144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12X2.5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THD1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0</a:t>
                      </a: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-6-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01.02</a:t>
                      </a: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-R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valve rear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TRM10ZN-M504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Throttling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TRM10-6-01C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valve core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2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GQ- Φ6.5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steel ball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TRM10-6-01.02-R2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Pressure compensation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TRM10-2-04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Reversing valve body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HT300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THD12-14-01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Dust 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teflon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Manual bracket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Pressure compensation rod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TRM10-6-03S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Pressure compensation 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7.65X1.78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O-ring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O-ring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8-19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THD12-6-12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Manual 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SWOSC-V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5400000">
            <a:off x="-698500" y="1755775"/>
            <a:ext cx="8399780" cy="5634355"/>
          </a:xfrm>
          <a:prstGeom prst="rect">
            <a:avLst/>
          </a:prstGeom>
        </p:spPr>
      </p:pic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KS12-9-D722-01-2.06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altLang="en-US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Operating valve assembly</a:t>
            </a:r>
            <a:r>
              <a:rPr lang="en-US" alt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2</a:t>
            </a:r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31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32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5" name="表格 4"/>
          <p:cNvGraphicFramePr/>
          <p:nvPr/>
        </p:nvGraphicFramePr>
        <p:xfrm>
          <a:off x="354330" y="1072134"/>
          <a:ext cx="6172200" cy="727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9135"/>
                <a:gridCol w="1179195"/>
                <a:gridCol w="2695575"/>
                <a:gridCol w="400685"/>
                <a:gridCol w="817245"/>
                <a:gridCol w="380365"/>
              </a:tblGrid>
              <a:tr h="5156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代号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C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ode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名称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N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数量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Unit</a:t>
                      </a:r>
                      <a:endParaRPr lang="en-US" altLang="zh-CN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材料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aterial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GB70.1-M5*45-8.8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Inner hexagonal bolt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TRM10-6-05-R1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end cap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6061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stop collar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TRM10-6-08S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20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Spring seat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22.1X1.6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o-ring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TRM10-4-03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valve stem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SAE1144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TRM10GZ-00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overload valve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TRM10-2-02</a:t>
                      </a:r>
                      <a:endParaRPr lang="en-US" altLang="zh-CN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Reversing valve body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HT300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2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9.4x12x1.2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teflon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9.25x1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.</a:t>
                      </a: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78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NBR90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7.65x1.78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TRM10ZN-M506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Throttling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 b="1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TRM10-6-01A-R2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valve core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GQ- Φ6.5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steel ball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TRM10-6-01.02-R2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push rod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9-20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TRM10-6-03S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spring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GB70.1-M5 X 45-8.8</a:t>
                      </a:r>
                      <a:endParaRPr lang="en-US" altLang="zh-CN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Inner hexagonal bolt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TRM10-6-16-R1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end cap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6061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TRM10-6-07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stop collar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TRM10-6-08S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spring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Spring seat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22.1X1.6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o-ring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YY-M6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Hydraulic nut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Adjusting bolt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33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5" name="表格 4"/>
          <p:cNvGraphicFramePr/>
          <p:nvPr/>
        </p:nvGraphicFramePr>
        <p:xfrm>
          <a:off x="354330" y="934974"/>
          <a:ext cx="6172200" cy="727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9135"/>
                <a:gridCol w="1179195"/>
                <a:gridCol w="2695575"/>
                <a:gridCol w="400685"/>
                <a:gridCol w="817245"/>
                <a:gridCol w="380365"/>
              </a:tblGrid>
              <a:tr h="1225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代号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C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ode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名称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N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数量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Unit</a:t>
                      </a:r>
                      <a:endParaRPr lang="en-US" altLang="zh-CN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材料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aterial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TRM10-2-01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Reversing valve body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HT300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TRM10-4-13-R1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Rotary valve stem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9.4x12x1.2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teflon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20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9.25x1.78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NBR90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7.65x178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TRM10ZN-M506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Throttling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TRM10-6-01A-R2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valve core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2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GQ- Φ6.5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steel ball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TRM10-6-01.02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push rod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10-21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TRM10-6-03S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Pressure compensation spring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10-22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TRM10-6-05-R1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end cap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6061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6B70.1-M5*10-12.9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 socket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 b="1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Manual short end cover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6061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TRM10-6-14-R2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Manual gasket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H59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12x2.5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TRM10-4-20X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valve stem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SAE1144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TRM10-6-03S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Pressure compensation spring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60Si2Mn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Pressure compensation push rod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TFM1X01-00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Flow valve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15.6x1.78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7.65x1.78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o-ring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NBR70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TRM10-3-02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valve body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HT300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TRM10LL-00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Flow valve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SAE#8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TRM10-6-01.02-R2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Pressure compensation screw plug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34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5" name="表格 4"/>
          <p:cNvGraphicFramePr/>
          <p:nvPr/>
        </p:nvGraphicFramePr>
        <p:xfrm>
          <a:off x="354330" y="934974"/>
          <a:ext cx="6172200" cy="19926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9135"/>
                <a:gridCol w="1179195"/>
                <a:gridCol w="2695575"/>
                <a:gridCol w="400685"/>
                <a:gridCol w="817245"/>
                <a:gridCol w="380365"/>
              </a:tblGrid>
              <a:tr h="1225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代号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C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ode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名称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N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数量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Unit</a:t>
                      </a:r>
                      <a:endParaRPr lang="en-US" altLang="zh-CN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材料</a:t>
                      </a:r>
                      <a:r>
                        <a:rPr lang="en-US" alt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M</a:t>
                      </a: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aterial</a:t>
                      </a:r>
                      <a:endParaRPr lang="zh-CN" sz="10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GQ- Φ6.5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steel ball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TRM10-6-01A-R2</a:t>
                      </a:r>
                      <a:endParaRPr lang="zh-CN" sz="1000">
                        <a:solidFill>
                          <a:srgbClr val="000000"/>
                        </a:solidFill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sym typeface="+mn-ea"/>
                        </a:rPr>
                        <a:t>Pressure compensation valve core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20CrMo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TRM10-6-09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l">
                        <a:buClrTx/>
                        <a:buSzTx/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end cap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AD72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11-19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GB70.1-M5x45-8.8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Inner hexagonal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209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KS12-9-D722-01-2.07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Seat assembly</a:t>
            </a:r>
            <a:endParaRPr lang="zh-CN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35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81990" y="1290955"/>
            <a:ext cx="5637530" cy="6142990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4868545" y="2969895"/>
            <a:ext cx="1440815" cy="30670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1400"/>
              <a:t>Seat assembly</a:t>
            </a:r>
            <a:endParaRPr lang="zh-CN" altLang="en-US" sz="1400"/>
          </a:p>
        </p:txBody>
      </p:sp>
      <p:sp>
        <p:nvSpPr>
          <p:cNvPr id="6" name="文本框 5"/>
          <p:cNvSpPr txBox="1"/>
          <p:nvPr/>
        </p:nvSpPr>
        <p:spPr>
          <a:xfrm>
            <a:off x="4921885" y="5055235"/>
            <a:ext cx="1315720" cy="5835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1600"/>
              <a:t>Upper hood assembly</a:t>
            </a:r>
            <a:endParaRPr lang="zh-CN" altLang="en-US" sz="1600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720344"/>
          <a:ext cx="6172200" cy="208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6090"/>
                <a:gridCol w="1308100"/>
                <a:gridCol w="1139190"/>
                <a:gridCol w="2345055"/>
                <a:gridCol w="511175"/>
                <a:gridCol w="402590"/>
              </a:tblGrid>
              <a:tr h="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KS12-9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 </a:t>
                      </a:r>
                      <a:r>
                        <a:rPr lang="zh-CN" sz="16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Seat assembly</a:t>
                      </a:r>
                      <a:endParaRPr lang="en-US" altLang="en-US" sz="16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89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KS1.2T-ZY-HD(H)-00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座椅总成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Seat 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36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" name="副标题 3074"/>
          <p:cNvSpPr>
            <a:spLocks noGrp="1"/>
          </p:cNvSpPr>
          <p:nvPr/>
        </p:nvSpPr>
        <p:spPr>
          <a:xfrm>
            <a:off x="594360" y="593090"/>
            <a:ext cx="1897380" cy="27051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 E</a:t>
            </a:r>
            <a:r>
              <a:rPr lang="zh-CN" altLang="en-US" sz="1600" kern="1200" baseline="0">
                <a:latin typeface="+mn-lt"/>
                <a:ea typeface="+mn-ea"/>
                <a:cs typeface="+mn-cs"/>
              </a:rPr>
              <a:t>xcavator</a:t>
            </a:r>
            <a:r>
              <a:rPr lang="zh-CN" altLang="en-US" sz="1200" kern="1200" baseline="0">
                <a:latin typeface="+mn-lt"/>
                <a:ea typeface="+mn-ea"/>
                <a:cs typeface="+mn-cs"/>
              </a:rPr>
              <a:t>：</a:t>
            </a:r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922655"/>
            <a:ext cx="20847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KS12-9-D722-01-00</a:t>
            </a:r>
            <a:endParaRPr lang="zh-CN" alt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1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14680" y="1167130"/>
            <a:ext cx="5628640" cy="6809740"/>
          </a:xfrm>
          <a:prstGeom prst="rect">
            <a:avLst/>
          </a:prstGeom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633095" y="1875155"/>
            <a:ext cx="8270875" cy="5495290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Seat assembly</a:t>
            </a:r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KS12-9-D722-01-2.08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37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38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342900" y="581914"/>
          <a:ext cx="6172200" cy="66624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6225"/>
                <a:gridCol w="1729740"/>
                <a:gridCol w="847725"/>
                <a:gridCol w="2241550"/>
                <a:gridCol w="599440"/>
                <a:gridCol w="477520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Upper hood peripheral assembly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4384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KS12-9-20-00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手油门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Hand throttle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FSCT4CL-R4-左先导阀-B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左先导阀-B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Left pilot valve - B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KS-12-9-CKH-1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操控盒左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Control box left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KS/KS12-8-DHKG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点火开关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Ignition switch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097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KS/KS12-8-DDKG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大灯开关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Headlight switch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FSCT4CL-R4-左先导阀-B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右先导阀-B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Right pilot valve - B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KS/KS12-8-XSP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显示屏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display screen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KS-12-9-CKH-2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操控盒右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Control box right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KS-KS1.1T-D-SJWWD-06-05-00.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座椅安装座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Seat mounting seat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JK802-F  75FAD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电源开关锁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Power switch lock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097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KS12-9-DYQ-00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点烟器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Cigarette lighter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HY-00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合页-01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Hinge-01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KS1.1T-D902-SJWWD-06-01-01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上机罩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Upper hood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KS12-9-HBS-00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后把手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Rear handle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KS12-9-502半锁-右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502尾门锁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502 Tailgate Lock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16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KS12-9-D902-SJWWD-05-04a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电源盒安装板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Power box installation board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9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KS1.1T-D902-CYB-00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柴油磅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Diesel Pound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9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KS1.1T-D902-LQQ-00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滤清器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filter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9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KS1.1T-D902-SJWWD-05-02-01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上机罩连接件焊合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Welding of upper hood connector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9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M14*60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Hexagon nut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9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φ15平垫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φ15平垫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φ 15 flat pad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9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KS1.1T-J-SJWW-05-01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后配重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Rear counterweight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9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KS1.1T-D-SJWW-04-01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左侧配重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Left counterweight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9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KS1.1T-D-SJWW-04-02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右侧配重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Right counterweight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92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92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598170" y="1890395"/>
            <a:ext cx="8199755" cy="5584190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Upper frame assembly</a:t>
            </a:r>
            <a:endParaRPr lang="zh-CN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KS12-9-D722-01-2.09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39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40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342900" y="433959"/>
          <a:ext cx="6172200" cy="6604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6545"/>
                <a:gridCol w="1272540"/>
                <a:gridCol w="1084580"/>
                <a:gridCol w="2173605"/>
                <a:gridCol w="560070"/>
                <a:gridCol w="784860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Upper frame assembly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514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M12*20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  <a:sym typeface="+mn-ea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KS1.1T-SCJ-JF(D902)-02-00</a:t>
                      </a:r>
                      <a:endParaRPr 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机罩合页安装板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Hood hinge mounting plate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M14*60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M14*40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KS1.1T-SCJ-JF(D722)-01-00(245)</a:t>
                      </a:r>
                      <a:endParaRPr 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上车架焊合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Welding of upper frame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KS1.1T-SCJ-dpyb-01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电瓶压板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Battery pressure plate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KS1.0T-JBT-DP-45A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电瓶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Battery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KS1.1T-SCJ-dpyb-02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电瓶拉杆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Battery pull rod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KS1.1T-SCJ-J-05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卡板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Card board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6764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KS1.2T-YYY-J-00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液压油箱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Hydraulic oil tank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DL125-喇叭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喇叭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horn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M8*15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M10*40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φ25-38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卡箍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Clamp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φ25*36-200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油管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Oil pipe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KS08-HXQ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呼吸器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Respirator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5621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KS1.2T-HZZCZ-01-00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回转支撑护罩1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Swivel support shield1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64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KS1.2T-HZZCZ-02-00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回转支撑护罩2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Swivel support shield2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621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KS-KS-KT08-HZZC-00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KS0.8-回转支撑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KS0.8- Slewing support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KS08-MDCL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回转马达齿轮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Swing motor gear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KS1.2TJBT-BT-YG-00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摆头缸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Pendulum cylinder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KS1.2T-JBT-LJZ-15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摆头缸轴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Swing head cylinder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KS10-8T-AQF-00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安全阀组件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Safety valve 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Oil circuit assembly</a:t>
            </a:r>
            <a:endParaRPr lang="zh-CN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KS12-9-D722-01-2.10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41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5400000">
            <a:off x="3810" y="1965960"/>
            <a:ext cx="7138670" cy="5485130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 rot="5400000">
            <a:off x="2564765" y="3131820"/>
            <a:ext cx="740410" cy="30670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p>
            <a:r>
              <a:rPr lang="zh-CN" altLang="en-US" sz="1400"/>
              <a:t>engine</a:t>
            </a:r>
            <a:endParaRPr lang="zh-CN" altLang="en-US" sz="1400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1010539"/>
          <a:ext cx="8915400" cy="3251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6545"/>
                <a:gridCol w="1226820"/>
                <a:gridCol w="1470660"/>
                <a:gridCol w="1833245"/>
                <a:gridCol w="560070"/>
                <a:gridCol w="784860"/>
              </a:tblGrid>
              <a:tr h="20955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Oil circuit assembly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5082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KS1.0T-GCY-D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柴油箱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Diesel tank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KS1.0T-YYY-D-01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前罩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Front cover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KS1.0T-GCY-G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柴油箱盖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Diesel tank cover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KS1.0T-GCY-D-02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油标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Oil standard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KS1.0T-GCY-D-06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φ14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组合垫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Combination pad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KS1.0T-GCY-D-07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油口接头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Oil port connector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KS1.0T-GCY-D-05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出油管口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Oil outlet pipe opening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42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142240" y="1729105"/>
            <a:ext cx="7285990" cy="5685155"/>
          </a:xfrm>
          <a:prstGeom prst="rect">
            <a:avLst/>
          </a:prstGeom>
        </p:spPr>
      </p:pic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KS12-9-D722-01-2.11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fuel system</a:t>
            </a:r>
            <a:endParaRPr lang="zh-CN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43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618109"/>
          <a:ext cx="8915400" cy="3429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6545"/>
                <a:gridCol w="1226820"/>
                <a:gridCol w="1470660"/>
                <a:gridCol w="1833245"/>
                <a:gridCol w="560070"/>
                <a:gridCol w="784860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fuel system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514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KS1.2T-YYY-J-00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柴油箱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Diesel tank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KS1.2T-JBT-CYL-01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柴油过滤器1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Diesel filter1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KS1.2T-JBT-CYB-00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柴油过滤器2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Diesel filter2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KS1.2T-JBT-CYL-02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柴油过滤器3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Diesel filter3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φ10-16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紧固箍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Fastening clamp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KS12-8-CYG-01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供油管1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Oil supply pipe1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KS12-8-CYG-02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供油管2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Oil supply pipe2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KS12-8-CYG-03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供油管3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Oil supply pipe3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KS12-8-CYG-04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供油管3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Oil supply pipe3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KS12-8-CYG-05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回油管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Oil return pipe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44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482600" y="1806575"/>
            <a:ext cx="7967980" cy="5531485"/>
          </a:xfrm>
          <a:prstGeom prst="rect">
            <a:avLst/>
          </a:prstGeom>
        </p:spPr>
      </p:pic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97100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KS12-9-D722-01-2.12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Cooling system</a:t>
            </a:r>
            <a:endParaRPr lang="zh-CN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45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729234"/>
          <a:ext cx="6172200" cy="5034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6545"/>
                <a:gridCol w="1226820"/>
                <a:gridCol w="1470660"/>
                <a:gridCol w="1833245"/>
                <a:gridCol w="560070"/>
                <a:gridCol w="784860"/>
              </a:tblGrid>
              <a:tr h="20955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Cooling system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514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KS-JBT11-SRQ-01-00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散热器总成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radiator assy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KS1.2T-JBT-JG-002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水箱进水胶管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Water tank inlet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64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KS1.2T-JBT-JG-001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水箱出水胶管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Water tank outlet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φ32-44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卡箍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Clamp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KS1.2T-JBT-YSH-01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溢水壶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Overflow kettle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KS1.2T-JBT-JG-009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细水管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Fine water pipe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φ10-16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卡箍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Clamp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KS1.2T-YYY-J-00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液压油箱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Hydraulic oil tank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KS1.2T-YYY-YG-01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进油管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Oil inlet pipe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KS1.2T-YYY-YG-02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出油管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Oil outlet pipe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KS1.2T-YYY-JT-01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直角接头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Right angle joint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KS1.2T-YYY-JT-02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三通接头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Tee joint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KS1.2T-YYY-JT-03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直通接头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Straight connector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64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46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612140"/>
          <a:ext cx="6172200" cy="25038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5445"/>
                <a:gridCol w="1324610"/>
                <a:gridCol w="1717675"/>
                <a:gridCol w="1871345"/>
                <a:gridCol w="474345"/>
                <a:gridCol w="398780"/>
              </a:tblGrid>
              <a:tr h="366395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Front operation, upper frame, lower frame assembly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6413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210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KS12-9-D722-01-1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前操作总成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Front operation 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6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KS12-9-D722-01-2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上架总装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Final assembly on shelves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210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KS12-9-D722-01-3</a:t>
                      </a:r>
                      <a:endParaRPr lang="en-US" altLang="zh-CN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12-9下架总装（可伸缩）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 Lower Frame Assembly (Scalable)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210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210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2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2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607695" y="1577340"/>
            <a:ext cx="8209280" cy="5845175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97100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KS12-9-D722-01-2.13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Air intake system</a:t>
            </a:r>
            <a:endParaRPr lang="zh-CN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47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342900" y="860679"/>
          <a:ext cx="6172200" cy="51282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6545"/>
                <a:gridCol w="1499235"/>
                <a:gridCol w="1039495"/>
                <a:gridCol w="1991995"/>
                <a:gridCol w="560070"/>
                <a:gridCol w="784860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Air intake system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5146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KS1.1T-D902-GFB-01-00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隔风板01-00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Air baffle 01-00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KS1.1T-D902-GFB-02-01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隔风板02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Air baffle 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00KS1.1T-D902-GFB-04-01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隔风板03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Air baffle 03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621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KS1.2T-JBT-JG-004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空滤进气胶管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Air filter intake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KS1.2T-JBT-JG-003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空滤到发动机进气胶管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Air filter to engine intake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φ44-64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卡箍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Clamp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684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KS1.2T-JBT-KLZJ-00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空滤支架焊合-久保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Air filter bracket welding - Jiubao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KS1.1T-JBT-KLW-00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空滤器外形图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Outline drawing of air filter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M8*30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六角法兰螺栓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 flange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54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六角法兰螺母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 flange nut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4605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KS1.1T-D902-GFB-03-01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隔风板04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Windshield 04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64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700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48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97100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KS12-9-D722-01-2.14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en-US" alt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E</a:t>
            </a:r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xhaust system</a:t>
            </a:r>
            <a:endParaRPr lang="zh-CN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74675" y="1503045"/>
            <a:ext cx="5709920" cy="6466205"/>
          </a:xfrm>
          <a:prstGeom prst="rect">
            <a:avLst/>
          </a:prstGeom>
        </p:spPr>
      </p:pic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49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779399"/>
          <a:ext cx="6172200" cy="4074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39140"/>
                <a:gridCol w="1352550"/>
                <a:gridCol w="1434465"/>
                <a:gridCol w="1958975"/>
                <a:gridCol w="284480"/>
                <a:gridCol w="402590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en-US" alt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E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xhaust system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89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KS1.2-JBT-XZZ-02-00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消声器固定压板件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Silencer fixed pressure plate parts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KS1.1T-JBT-XYQ-01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消音器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Silencer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KS1.2-JBT-XZZ-00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消声器支架焊合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Welding of muffler bracket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压板件固定螺母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Fixing nut of pressing plate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M10*25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82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50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33020" y="2305050"/>
            <a:ext cx="7147560" cy="5289550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97100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KS12-9-D722-01-2.15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Throttle control system</a:t>
            </a:r>
            <a:endParaRPr lang="zh-CN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51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695579"/>
          <a:ext cx="6172200" cy="37109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3250"/>
                <a:gridCol w="1057275"/>
                <a:gridCol w="1343660"/>
                <a:gridCol w="2390140"/>
                <a:gridCol w="375285"/>
                <a:gridCol w="402590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Throttle control system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89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KS12-9-SYM-00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手油门总成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Hand throttle assembly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KS-YMK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油门线锁扣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Accelerator cable lock buckle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圆头M5*70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φ2*20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开口销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Split pin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52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5400000">
            <a:off x="-325755" y="2096770"/>
            <a:ext cx="7653655" cy="5360035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97100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KS12-9-D722-01-2.16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422910"/>
            <a:ext cx="2859405" cy="356235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Hydraulic oil circuit system 2</a:t>
            </a:r>
            <a:endParaRPr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53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342900" y="912114"/>
          <a:ext cx="9077325" cy="414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1489710"/>
                <a:gridCol w="864870"/>
                <a:gridCol w="2204720"/>
                <a:gridCol w="550545"/>
                <a:gridCol w="770890"/>
              </a:tblGrid>
              <a:tr h="30226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Hydraulic oil circuit system 2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KS/KS12-8(前罩装阀部分）-JG-12</a:t>
                      </a:r>
                      <a:endParaRPr lang="zh-CN" sz="9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638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KS/KS12-8(前罩装阀部分）-JG-13</a:t>
                      </a:r>
                      <a:endParaRPr lang="zh-CN" sz="9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KS/KS12-8(前罩装阀部分）-JG-14</a:t>
                      </a:r>
                      <a:endParaRPr lang="zh-CN" sz="9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KS/KS12-8(前罩装阀部分）-JG-15</a:t>
                      </a:r>
                      <a:endParaRPr lang="zh-CN" sz="9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KS/KS12-8(前罩装阀部分）-JG-16</a:t>
                      </a:r>
                      <a:endParaRPr lang="zh-CN" sz="9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KS/KS12-8(前罩装阀部分）-JG-17</a:t>
                      </a:r>
                      <a:endParaRPr lang="zh-CN" sz="9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KS/KS12-8(前罩装阀部分）-JG-18</a:t>
                      </a:r>
                      <a:endParaRPr lang="zh-CN" sz="9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KS/KS12-8(前罩装阀部分）-JG-19</a:t>
                      </a:r>
                      <a:endParaRPr lang="zh-CN" sz="9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胶管</a:t>
                      </a: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Rubber hose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KS/KS12-8(前罩装阀部分）-JT-4</a:t>
                      </a:r>
                      <a:endParaRPr lang="zh-CN" sz="9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直通接头</a:t>
                      </a: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straight joint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24701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KS/KS12-8(前罩装阀部分）-JT-5</a:t>
                      </a:r>
                      <a:endParaRPr lang="zh-CN" sz="900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9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直角接头</a:t>
                      </a:r>
                      <a:endParaRPr lang="zh-CN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straight joint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9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351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83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9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54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364490" y="2199640"/>
            <a:ext cx="7823835" cy="5130800"/>
          </a:xfrm>
          <a:prstGeom prst="rect">
            <a:avLst/>
          </a:prstGeom>
        </p:spPr>
      </p:pic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Gear pump assembly</a:t>
            </a:r>
            <a:endParaRPr lang="zh-CN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97100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KS12-9-D722-01-2.17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55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342900" y="723519"/>
          <a:ext cx="6172200" cy="5034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4325"/>
                <a:gridCol w="1229360"/>
                <a:gridCol w="715645"/>
                <a:gridCol w="2828290"/>
                <a:gridCol w="534670"/>
                <a:gridCol w="549910"/>
              </a:tblGrid>
              <a:tr h="221615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zh-CN" sz="12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sym typeface="+mn-ea"/>
                        </a:rPr>
                        <a:t>Gear pump assembly</a:t>
                      </a:r>
                      <a:endParaRPr lang="zh-CN" sz="12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sym typeface="+mn-ea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26606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5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前盖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Front cover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716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孔用挡圈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Hole retaining 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5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SC油封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SC oil 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716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TCN1油封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TCN1 oil seal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5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E型垫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E-shaped pad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573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密封挡条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Sealing strip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5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整体轴承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Integral bearing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716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主动齿轮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Driving gear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5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从动纸轮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Driven paper wheel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716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矩形圈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Rectangular circle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5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泵体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Pump body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716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后盖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Rear cover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5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5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弹垫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Elastic pad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716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KS800YSC-1-23-15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平垫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Flat cushion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53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71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53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716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653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56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5400000">
            <a:off x="-464185" y="1849755"/>
            <a:ext cx="7931150" cy="5444490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副标题 3074"/>
          <p:cNvSpPr>
            <a:spLocks noGrp="1"/>
          </p:cNvSpPr>
          <p:nvPr/>
        </p:nvSpPr>
        <p:spPr>
          <a:xfrm>
            <a:off x="635635" y="539750"/>
            <a:ext cx="2085975" cy="323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400"/>
            <a:r>
              <a:rPr sz="12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Front operation assembly-1</a:t>
            </a:r>
            <a:endParaRPr sz="12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635635" y="863600"/>
            <a:ext cx="2244090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KS12-9-D722-01-1.01</a:t>
            </a:r>
            <a:endParaRPr lang="zh-CN" alt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3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725805" y="2010410"/>
            <a:ext cx="8410575" cy="5052060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97100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KS12-9-D722-01-2.18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LUBRICATION GP-GREASE</a:t>
            </a:r>
            <a:endParaRPr lang="zh-CN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57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342900" y="889254"/>
          <a:ext cx="6172200" cy="392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0370"/>
                <a:gridCol w="1892300"/>
                <a:gridCol w="1435100"/>
                <a:gridCol w="1568450"/>
                <a:gridCol w="463550"/>
                <a:gridCol w="392430"/>
              </a:tblGrid>
              <a:tr h="0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LUBRICATION GP-GREASE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573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KS/KS12-8-黄油润滑管路-YG01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回转马达齿轮润滑胶管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Rotary motor gear lubrication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KS/KS12-8-黄油润滑管路-YG02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回转支撑润滑胶管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Rotary support lubrication hose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KS/KS12-8-黄油润滑管路-JT01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直角接头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Right angle joint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KS/KS12-8-黄油润滑管路-JT02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直通接头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Straight connector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KS/KS12-8-黄油润滑管路-JT03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三通接头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Tee joint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b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58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74675" y="1157605"/>
            <a:ext cx="5786755" cy="7357110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副标题 3074"/>
          <p:cNvSpPr>
            <a:spLocks noGrp="1"/>
          </p:cNvSpPr>
          <p:nvPr/>
        </p:nvSpPr>
        <p:spPr>
          <a:xfrm>
            <a:off x="46196" y="8905558"/>
            <a:ext cx="6757988" cy="196691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400"/>
            <a:r>
              <a:rPr lang="en-US" altLang="zh-CN" sz="1200" kern="1200" baseline="0">
                <a:latin typeface="+mn-lt"/>
                <a:ea typeface="+mn-ea"/>
                <a:cs typeface="+mn-cs"/>
              </a:rPr>
              <a:t>59</a:t>
            </a:r>
            <a:endParaRPr lang="en-US" altLang="zh-CN" sz="12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97100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KS12-9-D722-01-2.19</a:t>
            </a:r>
            <a:endParaRPr 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4" name="副标题 3074"/>
          <p:cNvSpPr>
            <a:spLocks noGrp="1"/>
          </p:cNvSpPr>
          <p:nvPr/>
        </p:nvSpPr>
        <p:spPr>
          <a:xfrm>
            <a:off x="574675" y="582295"/>
            <a:ext cx="2859405" cy="1968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lang="en-US" alt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D722 E</a:t>
            </a:r>
            <a:r>
              <a:rPr lang="zh-CN" sz="160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ngine</a:t>
            </a:r>
            <a:endParaRPr lang="zh-CN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algn="l" defTabSz="914400"/>
            <a:endParaRPr lang="zh-CN" altLang="en-US" sz="160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defTabSz="914400"/>
            <a:endParaRPr lang="zh-CN" altLang="en-US" sz="1200" kern="1200" baseline="0"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7" name="table 7"/>
          <p:cNvGraphicFramePr>
            <a:graphicFrameLocks noGrp="1"/>
          </p:cNvGraphicFramePr>
          <p:nvPr/>
        </p:nvGraphicFramePr>
        <p:xfrm>
          <a:off x="424620" y="5167663"/>
          <a:ext cx="6008370" cy="3263265"/>
        </p:xfrm>
        <a:graphic>
          <a:graphicData uri="http://schemas.openxmlformats.org/drawingml/2006/table">
            <a:tbl>
              <a:tblPr/>
              <a:tblGrid>
                <a:gridCol w="282575"/>
                <a:gridCol w="843280"/>
                <a:gridCol w="1336675"/>
                <a:gridCol w="280670"/>
                <a:gridCol w="281305"/>
                <a:gridCol w="734695"/>
                <a:gridCol w="1685290"/>
                <a:gridCol w="56388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54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812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445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71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2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247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590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414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021-01020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CRANKCASE,CO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96260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CAP,SEALI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96270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CAP,SEALI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335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15451-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96270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CAP,SEALI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335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15521-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96020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15521-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96030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96160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PLUG,EXPANSI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74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05012-0050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PIN,STRAIG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74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05012-0081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PIN,STRAIG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15221-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33650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79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PIN,PIP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17331-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59190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79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PIN,PIP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" name="textbox 9"/>
          <p:cNvSpPr/>
          <p:nvPr/>
        </p:nvSpPr>
        <p:spPr>
          <a:xfrm>
            <a:off x="411979" y="209899"/>
            <a:ext cx="2874060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000100 CRANKCASE ## D722-E4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10" name="textbox 10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11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429635" y="887920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60</a:t>
            </a:r>
            <a:endParaRPr lang="en-US" altLang="zh-CN" sz="1200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table 17"/>
          <p:cNvGraphicFramePr>
            <a:graphicFrameLocks noGrp="1"/>
          </p:cNvGraphicFramePr>
          <p:nvPr/>
        </p:nvGraphicFramePr>
        <p:xfrm>
          <a:off x="424620" y="1301553"/>
          <a:ext cx="6008370" cy="945515"/>
        </p:xfrm>
        <a:graphic>
          <a:graphicData uri="http://schemas.openxmlformats.org/drawingml/2006/table">
            <a:tbl>
              <a:tblPr/>
              <a:tblGrid>
                <a:gridCol w="282575"/>
                <a:gridCol w="843280"/>
                <a:gridCol w="1336675"/>
                <a:gridCol w="280670"/>
                <a:gridCol w="281305"/>
                <a:gridCol w="734695"/>
                <a:gridCol w="1685290"/>
                <a:gridCol w="56388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54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812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445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71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2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247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590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17331-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59190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79000"/>
                        </a:lnSpc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PIN,PIP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16212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COVER,FUEL CAMSH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AFT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73020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COCK,ASSY(DRAIN)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0.034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" name="textbox 19"/>
          <p:cNvSpPr/>
          <p:nvPr/>
        </p:nvSpPr>
        <p:spPr>
          <a:xfrm>
            <a:off x="411979" y="209899"/>
            <a:ext cx="2874060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000100 CRANKCASE ## D722-E4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20" name="textbox 20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21" name="picture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22" name="picture 2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23" name="picture 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24" name="picture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4064635" y="885761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60-1</a:t>
            </a:r>
            <a:endParaRPr lang="en-US" altLang="zh-CN" sz="1200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28" name="table 28"/>
          <p:cNvGraphicFramePr>
            <a:graphicFrameLocks noGrp="1"/>
          </p:cNvGraphicFramePr>
          <p:nvPr/>
        </p:nvGraphicFramePr>
        <p:xfrm>
          <a:off x="424620" y="5167663"/>
          <a:ext cx="6008370" cy="2080895"/>
        </p:xfrm>
        <a:graphic>
          <a:graphicData uri="http://schemas.openxmlformats.org/drawingml/2006/table">
            <a:tbl>
              <a:tblPr/>
              <a:tblGrid>
                <a:gridCol w="292735"/>
                <a:gridCol w="874395"/>
                <a:gridCol w="1164590"/>
                <a:gridCol w="292100"/>
                <a:gridCol w="290830"/>
                <a:gridCol w="762000"/>
                <a:gridCol w="1747520"/>
                <a:gridCol w="584200"/>
              </a:tblGrid>
              <a:tr h="277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41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No./PIN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6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01500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PAN,OIL,COM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1463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28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13901-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33750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PLUG,DRA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27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90-58960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32110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FILTER,OIL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04814-0016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 RI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01123-5081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0" name="textbox 30"/>
          <p:cNvSpPr/>
          <p:nvPr/>
        </p:nvSpPr>
        <p:spPr>
          <a:xfrm>
            <a:off x="411979" y="209899"/>
            <a:ext cx="2609624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000200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OIL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PAN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-E4B-SKS-1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31" name="textbox 31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32" name="picture 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33" name="picture 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34" name="picture 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35" name="picture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021330" y="874839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61</a:t>
            </a:r>
            <a:endParaRPr lang="en-US" altLang="zh-CN" sz="1200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39" name="table 39"/>
          <p:cNvGraphicFramePr>
            <a:graphicFrameLocks noGrp="1"/>
          </p:cNvGraphicFramePr>
          <p:nvPr/>
        </p:nvGraphicFramePr>
        <p:xfrm>
          <a:off x="424620" y="5167663"/>
          <a:ext cx="6008370" cy="3263265"/>
        </p:xfrm>
        <a:graphic>
          <a:graphicData uri="http://schemas.openxmlformats.org/drawingml/2006/table">
            <a:tbl>
              <a:tblPr/>
              <a:tblGrid>
                <a:gridCol w="282575"/>
                <a:gridCol w="843280"/>
                <a:gridCol w="1336040"/>
                <a:gridCol w="281305"/>
                <a:gridCol w="281305"/>
                <a:gridCol w="734695"/>
                <a:gridCol w="1685290"/>
                <a:gridCol w="56388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60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87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438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71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571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183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590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15221-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01750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HOOK,ENGI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74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01123-5081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414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092-03040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350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HEAD,CYLINDER,COM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36220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15321-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96260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CAP,SEALI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03370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CAP,SEALI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13540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GUIDE,VALVE(INL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13560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GUIDE(EXHAUST VALV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14601-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03450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3500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BOLT,HEAD(CYLINDE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65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0.035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4140" algn="l" rtl="0" eaLnBrk="0">
                        <a:lnSpc>
                          <a:spcPct val="96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092-03310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GASKET(CYL.HEA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0.135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16667-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57692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236855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19837-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57923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SPRING,RETUR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0" name="textbox 40"/>
          <p:cNvSpPr/>
          <p:nvPr/>
        </p:nvSpPr>
        <p:spPr>
          <a:xfrm>
            <a:off x="411979" y="209899"/>
            <a:ext cx="3179223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000300 CYLINDER HEAD ## D722-E4B-S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42" name="textbox 42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43" name="picture 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44" name="picture 4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45" name="picture 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46" name="picture 4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3302635" y="878395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62</a:t>
            </a:r>
            <a:endParaRPr lang="en-US" altLang="zh-CN" sz="1200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50" name="table 50"/>
          <p:cNvGraphicFramePr>
            <a:graphicFrameLocks noGrp="1"/>
          </p:cNvGraphicFramePr>
          <p:nvPr/>
        </p:nvGraphicFramePr>
        <p:xfrm>
          <a:off x="424620" y="5167663"/>
          <a:ext cx="6008370" cy="3368675"/>
        </p:xfrm>
        <a:graphic>
          <a:graphicData uri="http://schemas.openxmlformats.org/drawingml/2006/table">
            <a:tbl>
              <a:tblPr/>
              <a:tblGrid>
                <a:gridCol w="292735"/>
                <a:gridCol w="874395"/>
                <a:gridCol w="1164590"/>
                <a:gridCol w="292100"/>
                <a:gridCol w="290830"/>
                <a:gridCol w="762000"/>
                <a:gridCol w="1747520"/>
                <a:gridCol w="584200"/>
              </a:tblGrid>
              <a:tr h="277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41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No./PIN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6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28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009-040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9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COMP.CASE,GEA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254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15521-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96030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56280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77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PIN(START SPRING)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04130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GASKET,GE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AR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CASE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01754-5061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BOLT,FLAN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28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01023-5067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01023-5067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32290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400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JOINT,PIP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0.053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94010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WASHER,PLA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2555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094-04140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SEAL,OI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2" name="textbox 52"/>
          <p:cNvSpPr/>
          <p:nvPr/>
        </p:nvSpPr>
        <p:spPr>
          <a:xfrm>
            <a:off x="411979" y="209899"/>
            <a:ext cx="2803471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000400 GEAR CASE ## D722-E4B-SKS-1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53" name="textbox 53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54" name="picture 5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55" name="picture 5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56" name="picture 5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57" name="picture 5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366135" y="876236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63</a:t>
            </a:r>
            <a:endParaRPr lang="en-US" altLang="zh-CN" sz="1200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" name="table 60"/>
          <p:cNvGraphicFramePr>
            <a:graphicFrameLocks noGrp="1"/>
          </p:cNvGraphicFramePr>
          <p:nvPr/>
        </p:nvGraphicFramePr>
        <p:xfrm>
          <a:off x="424620" y="1301553"/>
          <a:ext cx="6008370" cy="793750"/>
        </p:xfrm>
        <a:graphic>
          <a:graphicData uri="http://schemas.openxmlformats.org/drawingml/2006/table">
            <a:tbl>
              <a:tblPr/>
              <a:tblGrid>
                <a:gridCol w="292735"/>
                <a:gridCol w="874395"/>
                <a:gridCol w="1164590"/>
                <a:gridCol w="292100"/>
                <a:gridCol w="290830"/>
                <a:gridCol w="762000"/>
                <a:gridCol w="1747520"/>
                <a:gridCol w="584200"/>
              </a:tblGrid>
              <a:tr h="277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41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No./PIN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6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2555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092-36950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2555" algn="l" rtl="0" eaLnBrk="0">
                        <a:lnSpc>
                          <a:spcPct val="96000"/>
                        </a:lnSpc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050-36930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VALV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RELIEF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" name="textbox 62"/>
          <p:cNvSpPr/>
          <p:nvPr/>
        </p:nvSpPr>
        <p:spPr>
          <a:xfrm>
            <a:off x="411979" y="209899"/>
            <a:ext cx="2803471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000400 GEAR CASE ## D722-E4B-SKS-1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63" name="textbox 63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64" name="picture 6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65" name="picture 6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66" name="picture 6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67" name="picture 6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397885" y="877316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63-1</a:t>
            </a:r>
            <a:endParaRPr lang="en-US" altLang="zh-CN" sz="1200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picture 7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71" name="table 71"/>
          <p:cNvGraphicFramePr>
            <a:graphicFrameLocks noGrp="1"/>
          </p:cNvGraphicFramePr>
          <p:nvPr/>
        </p:nvGraphicFramePr>
        <p:xfrm>
          <a:off x="424620" y="5167663"/>
          <a:ext cx="6008370" cy="3263265"/>
        </p:xfrm>
        <a:graphic>
          <a:graphicData uri="http://schemas.openxmlformats.org/drawingml/2006/table">
            <a:tbl>
              <a:tblPr/>
              <a:tblGrid>
                <a:gridCol w="280035"/>
                <a:gridCol w="836930"/>
                <a:gridCol w="1372235"/>
                <a:gridCol w="278765"/>
                <a:gridCol w="279400"/>
                <a:gridCol w="728980"/>
                <a:gridCol w="1672590"/>
                <a:gridCol w="559435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49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654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651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09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048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336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G960-05514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76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TUBE (BREATH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429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09318-8812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CLAMP,HO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01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G958-14504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COVER,CYL.HEA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343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G958-14512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COVER,CYL.HEA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.51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16241-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73370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PIPE,WATER RETU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G801-05120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VER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BREATHER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0.035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G911-05203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 VALVE,BREATH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42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03024-5051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SCREW,SEMS(PAN HEA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63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G958-14520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GASKET,HEAD COVE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0.009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G911-91022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63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19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9151-3314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77000"/>
                        </a:lnSpc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PLUG(OIL FILLE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0965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001-96770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 RI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textbox 72"/>
          <p:cNvSpPr/>
          <p:nvPr/>
        </p:nvSpPr>
        <p:spPr>
          <a:xfrm>
            <a:off x="411979" y="209899"/>
            <a:ext cx="2945736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000500 HEAD CO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V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ER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74" name="textbox 74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75" name="picture 7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76" name="picture 7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77" name="picture 7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78" name="picture 7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18180" y="883666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64</a:t>
            </a:r>
            <a:endParaRPr lang="en-US" altLang="zh-CN" sz="120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467995"/>
          <a:ext cx="6172200" cy="801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6545"/>
                <a:gridCol w="1226820"/>
                <a:gridCol w="1470660"/>
                <a:gridCol w="1833245"/>
                <a:gridCol w="560070"/>
                <a:gridCol w="784860"/>
              </a:tblGrid>
              <a:tr h="324485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8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8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4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Front operating device assembly-1</a:t>
                      </a:r>
                      <a:endParaRPr lang="zh-CN" sz="14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3898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KS1.2T-JBT-ZXT-00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转向头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Steering head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KS1.2T-JBT-LJZ-12-00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转向头上车架连接轴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Steering head upper frame connecting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74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M10*16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KS-KS-KT08-DD-02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垫圈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Washers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KSRTW（轴）-7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动臂缸-摆头连接轴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Boom cylinder swing head connecting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KSRTW（轴）-1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转向头-动臂连接轴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Steering head boom connection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KSRTW（动臂缸）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动臂缸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Boom cylinder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KSRTW-1.2T-（XZDB）-1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动臂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Boom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KSRTW（轴）-8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动臂缸-动臂连接轴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Boom cylinder boom connecting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74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KSRTW（轴）-2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斗杆缸后轴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Stick cylinder rear axle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M22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锁轴螺母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Lock shaft nut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KSRTW（斗杆缸）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斗杆缸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Stick cylinder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KSRTW（轴）-2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斗杆缸前轴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Stick cylinder front axle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KSRTW（轴）-3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动臂-斗杆连接轴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Boom Stick Connection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KSRTW（轴）-2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挖斗缸后轴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Rear axle of bucket digging cylinder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KSRTW（XZDB）-2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斗杆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Stick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KSRTW（XZDB）-3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挖斗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Digging bucket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74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KSRTW（铲斗缸）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铲斗缸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Bucket cylinder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KSRTW（轴）-5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挖斗缸前轴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Digging bucket cylinder front axle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KSRTW（XZDB）-5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推杆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Push rod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KSRTW（XZDB）-4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连杆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Connecting rod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KSRTW（轴）-5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斗杆中轴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Stick center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KSRTW（轴）-4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挖斗轴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Digging bucket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KSRTW（轴）-4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挖斗-斗杆连接轴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Digging bucket stick connecting shaft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749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M8*50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六角头螺栓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Hexagonal head bolt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螺母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Nut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855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4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" name="picture 8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82" name="table 82"/>
          <p:cNvGraphicFramePr>
            <a:graphicFrameLocks noGrp="1"/>
          </p:cNvGraphicFramePr>
          <p:nvPr/>
        </p:nvGraphicFramePr>
        <p:xfrm>
          <a:off x="424620" y="5167663"/>
          <a:ext cx="6008370" cy="532765"/>
        </p:xfrm>
        <a:graphic>
          <a:graphicData uri="http://schemas.openxmlformats.org/drawingml/2006/table">
            <a:tbl>
              <a:tblPr/>
              <a:tblGrid>
                <a:gridCol w="283210"/>
                <a:gridCol w="846455"/>
                <a:gridCol w="1320800"/>
                <a:gridCol w="281940"/>
                <a:gridCol w="281305"/>
                <a:gridCol w="737870"/>
                <a:gridCol w="1691005"/>
                <a:gridCol w="565785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60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06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3561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77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8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56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84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6045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090-32430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FILTER(OIL,CARTRID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1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0.238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4" name="textbox 84"/>
          <p:cNvSpPr/>
          <p:nvPr/>
        </p:nvSpPr>
        <p:spPr>
          <a:xfrm>
            <a:off x="411979" y="209899"/>
            <a:ext cx="2778495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000600 OIL FIL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ER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85" name="textbox 85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86" name="picture 8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87" name="picture 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88" name="picture 8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89" name="picture 8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461385" y="877316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65</a:t>
            </a:r>
            <a:endParaRPr lang="en-US" altLang="zh-CN" sz="1200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picture 9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93" name="table 93"/>
          <p:cNvGraphicFramePr>
            <a:graphicFrameLocks noGrp="1"/>
          </p:cNvGraphicFramePr>
          <p:nvPr/>
        </p:nvGraphicFramePr>
        <p:xfrm>
          <a:off x="424620" y="5167663"/>
          <a:ext cx="6008370" cy="793750"/>
        </p:xfrm>
        <a:graphic>
          <a:graphicData uri="http://schemas.openxmlformats.org/drawingml/2006/table">
            <a:tbl>
              <a:tblPr/>
              <a:tblGrid>
                <a:gridCol w="292735"/>
                <a:gridCol w="874395"/>
                <a:gridCol w="1164590"/>
                <a:gridCol w="292100"/>
                <a:gridCol w="290830"/>
                <a:gridCol w="762000"/>
                <a:gridCol w="1747520"/>
                <a:gridCol w="584200"/>
              </a:tblGrid>
              <a:tr h="277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41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No./PIN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6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84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K177-36410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GAUGE,OIL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17456-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36420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GUIDE(GAUGE,OI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5" name="textbox 95"/>
          <p:cNvSpPr/>
          <p:nvPr/>
        </p:nvSpPr>
        <p:spPr>
          <a:xfrm>
            <a:off x="411979" y="209899"/>
            <a:ext cx="2679670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000700 DI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STICK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96" name="textbox 96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97" name="picture 9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98" name="picture 9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99" name="picture 9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100" name="picture 10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387725" y="876236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66</a:t>
            </a:r>
            <a:endParaRPr lang="en-US" altLang="zh-CN" sz="1200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" name="picture 10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104" name="table 104"/>
          <p:cNvGraphicFramePr>
            <a:graphicFrameLocks noGrp="1"/>
          </p:cNvGraphicFramePr>
          <p:nvPr/>
        </p:nvGraphicFramePr>
        <p:xfrm>
          <a:off x="424620" y="5167663"/>
          <a:ext cx="6008370" cy="1718310"/>
        </p:xfrm>
        <a:graphic>
          <a:graphicData uri="http://schemas.openxmlformats.org/drawingml/2006/table">
            <a:tbl>
              <a:tblPr/>
              <a:tblGrid>
                <a:gridCol w="283845"/>
                <a:gridCol w="846455"/>
                <a:gridCol w="1316990"/>
                <a:gridCol w="281940"/>
                <a:gridCol w="282575"/>
                <a:gridCol w="737870"/>
                <a:gridCol w="1692910"/>
                <a:gridCol w="565785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66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06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330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842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8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628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50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35012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PUMP,ASSY(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IL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81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.24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50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35152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GASKET,OIL PU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MP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11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50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91050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14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812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42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G687-35662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4000"/>
                        </a:lnSpc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GEAR(OIL PUMP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DRIVE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812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05712-0040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KEY,FEA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1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02771-5010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NUT,FLANG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1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6" name="textbox 106"/>
          <p:cNvSpPr/>
          <p:nvPr/>
        </p:nvSpPr>
        <p:spPr>
          <a:xfrm>
            <a:off x="411979" y="209899"/>
            <a:ext cx="2737770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000800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OIL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22-E4B-SKS-1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107" name="textbox 107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108" name="picture 10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109" name="picture 10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110" name="picture 1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111" name="picture 1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334385" y="875220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67</a:t>
            </a:r>
            <a:endParaRPr lang="en-US" altLang="zh-CN" sz="1200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picture 11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32649"/>
            <a:ext cx="5212732" cy="3834311"/>
          </a:xfrm>
          <a:prstGeom prst="rect">
            <a:avLst/>
          </a:prstGeom>
        </p:spPr>
      </p:pic>
      <p:graphicFrame>
        <p:nvGraphicFramePr>
          <p:cNvPr id="115" name="table 115"/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24620" y="5167663"/>
          <a:ext cx="6008370" cy="3365500"/>
        </p:xfrm>
        <a:graphic>
          <a:graphicData uri="http://schemas.openxmlformats.org/drawingml/2006/table">
            <a:tbl>
              <a:tblPr/>
              <a:tblGrid>
                <a:gridCol w="267970"/>
                <a:gridCol w="798195"/>
                <a:gridCol w="1583055"/>
                <a:gridCol w="266065"/>
                <a:gridCol w="266065"/>
                <a:gridCol w="695960"/>
                <a:gridCol w="1597025"/>
                <a:gridCol w="534035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1272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58801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4826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604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3812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002-07090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2865" algn="l" rtl="0" eaLnBrk="0">
                        <a:lnSpc>
                          <a:spcPct val="93000"/>
                        </a:lnSpc>
                        <a:spcBef>
                          <a:spcPts val="5"/>
                        </a:spcBef>
                      </a:pPr>
                      <a:r>
                        <a:rPr sz="77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BRG</a:t>
                      </a:r>
                      <a:r>
                        <a:rPr sz="77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77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CASE</a:t>
                      </a:r>
                      <a:r>
                        <a:rPr sz="77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77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FULL</a:t>
                      </a:r>
                      <a:r>
                        <a:rPr sz="77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77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ASSY(W,MAIN)</a:t>
                      </a:r>
                      <a:endParaRPr lang="en-US" altLang="en-US" sz="77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0.335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01754-5084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BOLT,FLAN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19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05012-0060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PIN,STRAIG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192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15694-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23482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STD/SE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15694-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23932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6515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-0.20mm/SET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15694-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23942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6515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-0.40mm/SET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0.046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15852-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04360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GASKET,BEARING CA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04815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COVER,BEARING CA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463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G460-04460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SEAL,OI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0.032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04823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GASKET,CASE COV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444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76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12691-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07044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BRG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CASE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.57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6" name="textbox 116"/>
          <p:cNvSpPr/>
          <p:nvPr/>
        </p:nvSpPr>
        <p:spPr>
          <a:xfrm>
            <a:off x="411979" y="209899"/>
            <a:ext cx="3510991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010000 MAIN BEARING CASE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118" name="textbox 118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119" name="picture 1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120" name="picture 12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121" name="picture 1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122" name="picture 12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101975" y="882586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68</a:t>
            </a:r>
            <a:endParaRPr lang="en-US" altLang="zh-CN" sz="1200"/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5" name="table 125"/>
          <p:cNvGraphicFramePr>
            <a:graphicFrameLocks noGrp="1"/>
          </p:cNvGraphicFramePr>
          <p:nvPr/>
        </p:nvGraphicFramePr>
        <p:xfrm>
          <a:off x="424620" y="1301553"/>
          <a:ext cx="6008370" cy="3365500"/>
        </p:xfrm>
        <a:graphic>
          <a:graphicData uri="http://schemas.openxmlformats.org/drawingml/2006/table">
            <a:tbl>
              <a:tblPr/>
              <a:tblGrid>
                <a:gridCol w="267970"/>
                <a:gridCol w="798195"/>
                <a:gridCol w="1583055"/>
                <a:gridCol w="266065"/>
                <a:gridCol w="266065"/>
                <a:gridCol w="695960"/>
                <a:gridCol w="1597025"/>
                <a:gridCol w="534035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1272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58801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4826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933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604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3812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04040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CASE,MAI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BRG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.58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4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04540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BOLT,BEARING CA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19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23484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STD/SE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23863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6515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-0.20mm/SET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23873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6515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-0.40mm/SET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07054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BRG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CASE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.57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04050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CASE,MAI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BRG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.58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04540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BOLT,BEARING CA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19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4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23484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STD/SE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23863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6515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-0.20mm/SET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23873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2763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6515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-0.40mm/SET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1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04562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BOLT,BEARING CA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192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79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6" name="textbox 126"/>
          <p:cNvSpPr/>
          <p:nvPr/>
        </p:nvSpPr>
        <p:spPr>
          <a:xfrm>
            <a:off x="411979" y="209899"/>
            <a:ext cx="3510991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010000 MAIN BEARING CASE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128" name="textbox 128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129" name="picture 12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130" name="picture 1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131" name="picture 13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132" name="picture 1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70885" y="864616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68-1</a:t>
            </a:r>
            <a:endParaRPr lang="en-US" altLang="zh-CN" sz="1200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" name="picture 13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136" name="table 136"/>
          <p:cNvGraphicFramePr>
            <a:graphicFrameLocks noGrp="1"/>
          </p:cNvGraphicFramePr>
          <p:nvPr/>
        </p:nvGraphicFramePr>
        <p:xfrm>
          <a:off x="424620" y="5167663"/>
          <a:ext cx="6008370" cy="3263265"/>
        </p:xfrm>
        <a:graphic>
          <a:graphicData uri="http://schemas.openxmlformats.org/drawingml/2006/table">
            <a:tbl>
              <a:tblPr/>
              <a:tblGrid>
                <a:gridCol w="286385"/>
                <a:gridCol w="854710"/>
                <a:gridCol w="1271270"/>
                <a:gridCol w="285115"/>
                <a:gridCol w="285115"/>
                <a:gridCol w="744855"/>
                <a:gridCol w="1709420"/>
                <a:gridCol w="57150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79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57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064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969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41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2580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035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01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15552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TAPPET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39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01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15110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ROD,PU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39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1295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57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A092-16010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CAMSHAFT,ASS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70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44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07715-0040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1/4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9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G687-16510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GEAR(CA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0.267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44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05712-0051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FEATH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KEY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01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16270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STOPP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CAMSHAFT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44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33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01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15875-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24015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91000"/>
                        </a:lnSpc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COMP.GEAR,IDL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12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.38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01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15875-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24284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BUS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12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01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15875-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24370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77000"/>
                        </a:lnSpc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COLLAR(IDLE GEA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01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15875-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24320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RING,SNA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7" name="textbox 137"/>
          <p:cNvSpPr/>
          <p:nvPr/>
        </p:nvSpPr>
        <p:spPr>
          <a:xfrm>
            <a:off x="411979" y="209899"/>
            <a:ext cx="4455799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010100 CAMSHAFT AND IDLE GEAR SHAFT ## D722-E4B-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139" name="textbox 139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140" name="picture 1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141" name="picture 1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142" name="picture 1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143" name="picture 14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28975" y="882586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69</a:t>
            </a:r>
            <a:endParaRPr lang="en-US" altLang="zh-CN" sz="1200"/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6" name="table 146"/>
          <p:cNvGraphicFramePr>
            <a:graphicFrameLocks noGrp="1"/>
          </p:cNvGraphicFramePr>
          <p:nvPr/>
        </p:nvGraphicFramePr>
        <p:xfrm>
          <a:off x="424620" y="1301553"/>
          <a:ext cx="6008370" cy="945515"/>
        </p:xfrm>
        <a:graphic>
          <a:graphicData uri="http://schemas.openxmlformats.org/drawingml/2006/table">
            <a:tbl>
              <a:tblPr/>
              <a:tblGrid>
                <a:gridCol w="286385"/>
                <a:gridCol w="854710"/>
                <a:gridCol w="1271270"/>
                <a:gridCol w="285115"/>
                <a:gridCol w="285115"/>
                <a:gridCol w="744855"/>
                <a:gridCol w="1709420"/>
                <a:gridCol w="57150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79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57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0640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969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41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2580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035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01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15875-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24250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SHAFT,IDLE GE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12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44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01754-5061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BOLT,FLAN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01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15875-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99342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GEAR,IDLE SE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906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12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.52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7" name="textbox 147"/>
          <p:cNvSpPr/>
          <p:nvPr/>
        </p:nvSpPr>
        <p:spPr>
          <a:xfrm>
            <a:off x="411979" y="209899"/>
            <a:ext cx="4455799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010100 CAMSHAFT AND IDLE GEAR SHAFT ## D722-E4B-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149" name="textbox 149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150" name="picture 15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151" name="picture 15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152" name="picture 15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153" name="picture 1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429635" y="869886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69-1</a:t>
            </a:r>
            <a:endParaRPr lang="en-US" altLang="zh-CN" sz="1200"/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32649"/>
            <a:ext cx="5212732" cy="3834311"/>
          </a:xfrm>
          <a:prstGeom prst="rect">
            <a:avLst/>
          </a:prstGeom>
        </p:spPr>
      </p:pic>
      <p:graphicFrame>
        <p:nvGraphicFramePr>
          <p:cNvPr id="157" name="table 157"/>
          <p:cNvGraphicFramePr>
            <a:graphicFrameLocks noGrp="1"/>
          </p:cNvGraphicFramePr>
          <p:nvPr/>
        </p:nvGraphicFramePr>
        <p:xfrm>
          <a:off x="424620" y="5167663"/>
          <a:ext cx="6008370" cy="3263265"/>
        </p:xfrm>
        <a:graphic>
          <a:graphicData uri="http://schemas.openxmlformats.org/drawingml/2006/table">
            <a:tbl>
              <a:tblPr/>
              <a:tblGrid>
                <a:gridCol w="278765"/>
                <a:gridCol w="830580"/>
                <a:gridCol w="1403985"/>
                <a:gridCol w="276860"/>
                <a:gridCol w="276860"/>
                <a:gridCol w="724535"/>
                <a:gridCol w="1661160"/>
                <a:gridCol w="555625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17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838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52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996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78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146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7155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092-21110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PISTO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0.227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7155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092-21900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PISTO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+0.2</a:t>
                      </a:r>
                      <a:r>
                        <a:rPr sz="94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0.228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7155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092-21050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RING,PISTON,A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1770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7155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092-21090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77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RING,PISTON,A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(025)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+0.2</a:t>
                      </a:r>
                      <a:r>
                        <a:rPr sz="94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21310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PIN,PISTON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1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21330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CIRCLIP(INTERN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54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G687-22010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ROD,CO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NNECTING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0.318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21982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BUSH,PISTO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1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22140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BOLT(ROD,CONN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CTING</a:t>
                      </a: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22314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STD/SE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1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22973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55880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-0.20mm/SET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1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22983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55880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-0.40mm/SET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91770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8" name="textbox 158"/>
          <p:cNvSpPr/>
          <p:nvPr/>
        </p:nvSpPr>
        <p:spPr>
          <a:xfrm>
            <a:off x="411979" y="209899"/>
            <a:ext cx="3918236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010200 PISTON AND CRA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KSHAFT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160" name="textbox 160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161" name="picture 16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162" name="picture 16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163" name="picture 1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164" name="picture 16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28975" y="869886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70</a:t>
            </a:r>
            <a:endParaRPr lang="en-US" altLang="zh-CN" sz="1200"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7" name="table 167"/>
          <p:cNvGraphicFramePr>
            <a:graphicFrameLocks noGrp="1"/>
          </p:cNvGraphicFramePr>
          <p:nvPr/>
        </p:nvGraphicFramePr>
        <p:xfrm>
          <a:off x="424620" y="1301553"/>
          <a:ext cx="6008370" cy="2747645"/>
        </p:xfrm>
        <a:graphic>
          <a:graphicData uri="http://schemas.openxmlformats.org/drawingml/2006/table">
            <a:tbl>
              <a:tblPr/>
              <a:tblGrid>
                <a:gridCol w="278765"/>
                <a:gridCol w="830580"/>
                <a:gridCol w="1403985"/>
                <a:gridCol w="276860"/>
                <a:gridCol w="276860"/>
                <a:gridCol w="724535"/>
                <a:gridCol w="1661160"/>
                <a:gridCol w="555625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17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838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52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996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78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146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23012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COMP.CRANKSHA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462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04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07715-0320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BAL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827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24110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GEAR,CRAN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462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1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04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05712-0051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KEY,FEA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462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23474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4620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1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23913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462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5880" algn="l" rtl="0" eaLnBrk="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4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-0.2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1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23923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METAL,CRANKSHAF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462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55880" algn="l" rtl="0" eaLnBrk="0">
                        <a:lnSpc>
                          <a:spcPct val="100000"/>
                        </a:lnSpc>
                      </a:pPr>
                      <a:r>
                        <a:rPr sz="94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-0.4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1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23250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COLLAR,CRANKSH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462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1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62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15881-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23310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SLINGER,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462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65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04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04814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16220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 RI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462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24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68" name="textbox 168"/>
          <p:cNvSpPr/>
          <p:nvPr/>
        </p:nvSpPr>
        <p:spPr>
          <a:xfrm>
            <a:off x="411979" y="209899"/>
            <a:ext cx="3918236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010200 PISTON AND CRA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KSHAFT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170" name="textbox 170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171" name="picture 17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172" name="picture 17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173" name="picture 1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174" name="picture 1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302635" y="859345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70-1</a:t>
            </a:r>
            <a:endParaRPr lang="en-US" altLang="zh-CN" sz="1200"/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" name="picture 17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6540"/>
            <a:ext cx="5212732" cy="3786539"/>
          </a:xfrm>
          <a:prstGeom prst="rect">
            <a:avLst/>
          </a:prstGeom>
        </p:spPr>
      </p:pic>
      <p:graphicFrame>
        <p:nvGraphicFramePr>
          <p:cNvPr id="178" name="table 178"/>
          <p:cNvGraphicFramePr>
            <a:graphicFrameLocks noGrp="1"/>
          </p:cNvGraphicFramePr>
          <p:nvPr/>
        </p:nvGraphicFramePr>
        <p:xfrm>
          <a:off x="424620" y="5167663"/>
          <a:ext cx="6008370" cy="2233295"/>
        </p:xfrm>
        <a:graphic>
          <a:graphicData uri="http://schemas.openxmlformats.org/drawingml/2006/table">
            <a:tbl>
              <a:tblPr/>
              <a:tblGrid>
                <a:gridCol w="290195"/>
                <a:gridCol w="865505"/>
                <a:gridCol w="1210310"/>
                <a:gridCol w="288290"/>
                <a:gridCol w="288925"/>
                <a:gridCol w="755015"/>
                <a:gridCol w="1731645"/>
                <a:gridCol w="578485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98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273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7084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159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66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3914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479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71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25020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FLYWHEEL,CO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09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76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71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63822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GEAR,RI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09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5740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.58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71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15852-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25160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77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BOLT(FLYWHEE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57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71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15847-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04612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HOU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SING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FLYWHEEL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09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193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.98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14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01123-5082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57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08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31220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14170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09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57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14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01123-5081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09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5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14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04013-5008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WASHER,PLA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09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57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80" name="textbox 180"/>
          <p:cNvSpPr/>
          <p:nvPr/>
        </p:nvSpPr>
        <p:spPr>
          <a:xfrm>
            <a:off x="411979" y="209899"/>
            <a:ext cx="2762747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010300 FLYWHE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181" name="textbox 181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182" name="picture 18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183" name="picture 18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184" name="picture 1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185" name="picture 1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3154680" y="870966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71</a:t>
            </a:r>
            <a:endParaRPr lang="en-US" altLang="zh-CN" sz="120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8" name="文本框 7"/>
          <p:cNvSpPr txBox="1"/>
          <p:nvPr/>
        </p:nvSpPr>
        <p:spPr>
          <a:xfrm>
            <a:off x="3238500" y="4429125"/>
            <a:ext cx="195580" cy="1066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sz="100">
                <a:latin typeface="宋体" panose="02010600030101010101" pitchFamily="2" charset="-122"/>
              </a:rPr>
              <a:t>－</a:t>
            </a:r>
            <a:endParaRPr lang="zh-CN" altLang="en-US" sz="100">
              <a:latin typeface="宋体" panose="02010600030101010101" pitchFamily="2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548640" y="25146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48640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548640" y="8892540"/>
            <a:ext cx="590486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453505" y="251460"/>
            <a:ext cx="0" cy="86410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6200000">
            <a:off x="-465455" y="2796540"/>
            <a:ext cx="8219440" cy="3647440"/>
          </a:xfrm>
          <a:prstGeom prst="rect">
            <a:avLst/>
          </a:prstGeom>
        </p:spPr>
      </p:pic>
      <p:sp>
        <p:nvSpPr>
          <p:cNvPr id="4" name="副标题 3074"/>
          <p:cNvSpPr>
            <a:spLocks noGrp="1"/>
          </p:cNvSpPr>
          <p:nvPr/>
        </p:nvSpPr>
        <p:spPr>
          <a:xfrm>
            <a:off x="574675" y="427355"/>
            <a:ext cx="2203450" cy="35179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>
            <a:lvl1pPr marL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lvl="1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5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lvl="2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35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lvl="3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lvl="4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lvl="5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lvl="6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lvl="7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lvl="8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None/>
              <a:defRPr sz="1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/>
            <a:r>
              <a:rPr sz="1200">
                <a:solidFill>
                  <a:srgbClr val="000000"/>
                </a:solidFill>
                <a:ea typeface="宋体" panose="02010600030101010101" pitchFamily="2" charset="-122"/>
                <a:sym typeface="+mn-ea"/>
              </a:rPr>
              <a:t>Front operation assembly-2 (boom cylinder)</a:t>
            </a:r>
            <a:endParaRPr sz="1200">
              <a:solidFill>
                <a:srgbClr val="000000"/>
              </a:solidFill>
              <a:ea typeface="宋体" panose="02010600030101010101" pitchFamily="2" charset="-122"/>
              <a:sym typeface="+mn-ea"/>
            </a:endParaRPr>
          </a:p>
        </p:txBody>
      </p:sp>
      <p:sp>
        <p:nvSpPr>
          <p:cNvPr id="3073" name="副标题 3074"/>
          <p:cNvSpPr>
            <a:spLocks noGrp="1"/>
          </p:cNvSpPr>
          <p:nvPr>
            <p:ph type="subTitle" idx="1"/>
          </p:nvPr>
        </p:nvSpPr>
        <p:spPr>
          <a:xfrm>
            <a:off x="513715" y="850900"/>
            <a:ext cx="2186305" cy="196850"/>
          </a:xfrm>
        </p:spPr>
        <p:txBody>
          <a:bodyPr anchor="t"/>
          <a:p>
            <a:pPr defTabSz="914400"/>
            <a:r>
              <a:rPr lang="en-US" sz="1600" kern="1200" baseline="0">
                <a:latin typeface="+mn-lt"/>
                <a:ea typeface="+mn-ea"/>
                <a:cs typeface="+mn-cs"/>
              </a:rPr>
              <a:t>KS12-9-D722-01-1.02</a:t>
            </a:r>
            <a:endParaRPr lang="zh-CN" altLang="en-US" sz="1600" kern="1200" baseline="0">
              <a:latin typeface="+mn-lt"/>
              <a:ea typeface="+mn-ea"/>
              <a:cs typeface="+mn-cs"/>
            </a:endParaRPr>
          </a:p>
        </p:txBody>
      </p:sp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5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picture 18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32649"/>
            <a:ext cx="5212732" cy="3834311"/>
          </a:xfrm>
          <a:prstGeom prst="rect">
            <a:avLst/>
          </a:prstGeom>
        </p:spPr>
      </p:pic>
      <p:graphicFrame>
        <p:nvGraphicFramePr>
          <p:cNvPr id="189" name="table 189"/>
          <p:cNvGraphicFramePr>
            <a:graphicFrameLocks noGrp="1"/>
          </p:cNvGraphicFramePr>
          <p:nvPr/>
        </p:nvGraphicFramePr>
        <p:xfrm>
          <a:off x="424620" y="5167663"/>
          <a:ext cx="6008370" cy="3365500"/>
        </p:xfrm>
        <a:graphic>
          <a:graphicData uri="http://schemas.openxmlformats.org/drawingml/2006/table">
            <a:tbl>
              <a:tblPr/>
              <a:tblGrid>
                <a:gridCol w="282575"/>
                <a:gridCol w="842645"/>
                <a:gridCol w="1337945"/>
                <a:gridCol w="280670"/>
                <a:gridCol w="280670"/>
                <a:gridCol w="734695"/>
                <a:gridCol w="1685290"/>
                <a:gridCol w="563880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54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87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45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71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2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247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590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414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092-16020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CAMSHAFT,ASSY(FUE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0.831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15875-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16173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77000"/>
                        </a:lnSpc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CAMSHAFT(FU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EL</a:t>
                      </a: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0.316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74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08153-0620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BEARING,BA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414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091-51150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GEAR(INJECTI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PUMP</a:t>
                      </a: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0.306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74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05712-0051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KEY,FEA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THER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55452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LEEVE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GOVERNOR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55692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GOVERNOR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BALL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74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07715-0080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BAL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08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55470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91000"/>
                        </a:lnSpc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CIR-CLIP,GOV. SLE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EVE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74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07715-0321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BAL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14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97300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BEARING,BA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74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04612-0017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9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CIR-CLIP,EXTERNAL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0" name="textbox 190"/>
          <p:cNvSpPr/>
          <p:nvPr/>
        </p:nvSpPr>
        <p:spPr>
          <a:xfrm>
            <a:off x="411392" y="209899"/>
            <a:ext cx="5933826" cy="339371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8415" indent="-5715" algn="l" rtl="0" eaLnBrk="0">
              <a:lnSpc>
                <a:spcPct val="101000"/>
              </a:lnSpc>
            </a:pP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010500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FUEL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CAMSHAFT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GOVERNOR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SHAFT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##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r>
              <a:rPr sz="77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endParaRPr sz="770" spc="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8415" indent="-5715" algn="l" rtl="0" eaLnBrk="0">
              <a:lnSpc>
                <a:spcPct val="101000"/>
              </a:lnSpc>
            </a:pP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ENGINE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 </a:t>
            </a:r>
            <a:endParaRPr lang="en-US" altLang="en-US" sz="835" dirty="0"/>
          </a:p>
        </p:txBody>
      </p:sp>
      <p:sp>
        <p:nvSpPr>
          <p:cNvPr id="192" name="textbox 192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193" name="picture 19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194" name="picture 1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195" name="picture 19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196" name="picture 19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39135" y="877316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72</a:t>
            </a:r>
            <a:endParaRPr lang="en-US" altLang="zh-CN" sz="1200"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8" name="table 198"/>
          <p:cNvGraphicFramePr>
            <a:graphicFrameLocks noGrp="1"/>
          </p:cNvGraphicFramePr>
          <p:nvPr/>
        </p:nvGraphicFramePr>
        <p:xfrm>
          <a:off x="424620" y="1301553"/>
          <a:ext cx="6008370" cy="790575"/>
        </p:xfrm>
        <a:graphic>
          <a:graphicData uri="http://schemas.openxmlformats.org/drawingml/2006/table">
            <a:tbl>
              <a:tblPr/>
              <a:tblGrid>
                <a:gridCol w="282575"/>
                <a:gridCol w="842645"/>
                <a:gridCol w="1337945"/>
                <a:gridCol w="280670"/>
                <a:gridCol w="280670"/>
                <a:gridCol w="734695"/>
                <a:gridCol w="1685290"/>
                <a:gridCol w="563880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54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87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45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71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2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247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590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16320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STOPPER,FUEL.C/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HAFT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7470" algn="l" rtl="0" eaLnBrk="0">
                        <a:lnSpc>
                          <a:spcPct val="81000"/>
                        </a:lnSpc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8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9" name="textbox 199"/>
          <p:cNvSpPr/>
          <p:nvPr/>
        </p:nvSpPr>
        <p:spPr>
          <a:xfrm>
            <a:off x="411392" y="209899"/>
            <a:ext cx="5933826" cy="339371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9000"/>
              </a:lnSpc>
            </a:pPr>
            <a:endParaRPr lang="en-US" altLang="en-US" sz="100" dirty="0"/>
          </a:p>
          <a:p>
            <a:pPr marL="18415" indent="-5715" algn="l" rtl="0" eaLnBrk="0">
              <a:lnSpc>
                <a:spcPct val="101000"/>
              </a:lnSpc>
            </a:pP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010500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FUEL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CAMSHAFT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AND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GOVERNOR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SHAFT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##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795" spc="-40" baseline="-2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</a:t>
            </a:r>
            <a:r>
              <a:rPr sz="1110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</a:t>
            </a:r>
            <a:endParaRPr sz="1110" spc="-4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8415" indent="-5715" algn="l" rtl="0" eaLnBrk="0">
              <a:lnSpc>
                <a:spcPct val="101000"/>
              </a:lnSpc>
            </a:pPr>
            <a:r>
              <a:rPr sz="77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ENGINE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</a:t>
            </a:r>
            <a:endParaRPr lang="en-US" altLang="en-US" sz="835" dirty="0"/>
          </a:p>
        </p:txBody>
      </p:sp>
      <p:sp>
        <p:nvSpPr>
          <p:cNvPr id="201" name="textbox 201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202" name="picture 20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203" name="picture 20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204" name="picture 20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205" name="picture 20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080385" y="872045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73</a:t>
            </a:r>
            <a:endParaRPr lang="en-US" altLang="zh-CN" sz="1200"/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" name="picture 20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208" name="table 208"/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24620" y="5167663"/>
          <a:ext cx="6008370" cy="3365500"/>
        </p:xfrm>
        <a:graphic>
          <a:graphicData uri="http://schemas.openxmlformats.org/drawingml/2006/table">
            <a:tbl>
              <a:tblPr/>
              <a:tblGrid>
                <a:gridCol w="283845"/>
                <a:gridCol w="846455"/>
                <a:gridCol w="1315720"/>
                <a:gridCol w="282575"/>
                <a:gridCol w="281940"/>
                <a:gridCol w="737870"/>
                <a:gridCol w="1693545"/>
                <a:gridCol w="566420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66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06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324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842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8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691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781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57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54092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APPARAT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US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IDLE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87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57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54100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93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BOLT,A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DJUSTING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0.009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57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92020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57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54220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NUT,CAP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57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15021-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33660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PACKIN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08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57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54270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668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094-54350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350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BOLT,ASSY(ADJU</a:t>
                      </a: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TING</a:t>
                      </a: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572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54123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BOLT,ADJUST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6680" algn="l" rtl="0" eaLnBrk="0">
                        <a:lnSpc>
                          <a:spcPct val="96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094-54210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NUT(LOC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572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15601-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96650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PACKIN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9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57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15601-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96650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PACKIN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668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094-54380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NUT,CAP,ASS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9" name="textbox 209"/>
          <p:cNvSpPr/>
          <p:nvPr/>
        </p:nvSpPr>
        <p:spPr>
          <a:xfrm>
            <a:off x="411979" y="209899"/>
            <a:ext cx="3230808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018000 IDLE APPAR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TUS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211" name="textbox 211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212" name="picture 2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213" name="picture 2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214" name="picture 2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215" name="picture 2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122930" y="878395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74</a:t>
            </a:r>
            <a:endParaRPr lang="en-US" altLang="zh-CN" sz="1200"/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8" name="table 218"/>
          <p:cNvGraphicFramePr>
            <a:graphicFrameLocks noGrp="1"/>
          </p:cNvGraphicFramePr>
          <p:nvPr/>
        </p:nvGraphicFramePr>
        <p:xfrm>
          <a:off x="424620" y="1301553"/>
          <a:ext cx="6008370" cy="532765"/>
        </p:xfrm>
        <a:graphic>
          <a:graphicData uri="http://schemas.openxmlformats.org/drawingml/2006/table">
            <a:tbl>
              <a:tblPr/>
              <a:tblGrid>
                <a:gridCol w="283845"/>
                <a:gridCol w="846455"/>
                <a:gridCol w="1315720"/>
                <a:gridCol w="282575"/>
                <a:gridCol w="281940"/>
                <a:gridCol w="737870"/>
                <a:gridCol w="1693545"/>
                <a:gridCol w="566420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66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06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324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842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8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691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781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84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668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094-54280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CIRCLIP,I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79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87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9" name="textbox 219"/>
          <p:cNvSpPr/>
          <p:nvPr/>
        </p:nvSpPr>
        <p:spPr>
          <a:xfrm>
            <a:off x="411979" y="209899"/>
            <a:ext cx="3230808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018000 IDLE APPAR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TUS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221" name="textbox 221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222" name="picture 22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223" name="picture 22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224" name="picture 2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225" name="picture 2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175635" y="868870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75</a:t>
            </a:r>
            <a:endParaRPr lang="en-US" altLang="zh-CN" sz="1200"/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" name="picture 22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229" name="table 229"/>
          <p:cNvGraphicFramePr>
            <a:graphicFrameLocks noGrp="1"/>
          </p:cNvGraphicFramePr>
          <p:nvPr/>
        </p:nvGraphicFramePr>
        <p:xfrm>
          <a:off x="424620" y="5167663"/>
          <a:ext cx="6008370" cy="793750"/>
        </p:xfrm>
        <a:graphic>
          <a:graphicData uri="http://schemas.openxmlformats.org/drawingml/2006/table">
            <a:tbl>
              <a:tblPr/>
              <a:tblGrid>
                <a:gridCol w="292735"/>
                <a:gridCol w="874395"/>
                <a:gridCol w="1164590"/>
                <a:gridCol w="292100"/>
                <a:gridCol w="290830"/>
                <a:gridCol w="762000"/>
                <a:gridCol w="1747520"/>
                <a:gridCol w="584200"/>
              </a:tblGrid>
              <a:tr h="277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41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No./PIN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6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17520-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60013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SOLENOID,ST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.75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01754-5061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BOLT,FLAN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30" name="textbox 230"/>
          <p:cNvSpPr/>
          <p:nvPr/>
        </p:nvSpPr>
        <p:spPr>
          <a:xfrm>
            <a:off x="411979" y="209899"/>
            <a:ext cx="3197141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020100 STOP SOLENOID ## 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232" name="textbox 232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233" name="picture 23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234" name="picture 2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235" name="picture 2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236" name="picture 23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175635" y="872045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76</a:t>
            </a:r>
            <a:endParaRPr lang="en-US" altLang="zh-CN" sz="1200"/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9" name="picture 23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562"/>
            <a:ext cx="5212732" cy="3784486"/>
          </a:xfrm>
          <a:prstGeom prst="rect">
            <a:avLst/>
          </a:prstGeom>
        </p:spPr>
      </p:pic>
      <p:graphicFrame>
        <p:nvGraphicFramePr>
          <p:cNvPr id="240" name="table 240"/>
          <p:cNvGraphicFramePr>
            <a:graphicFrameLocks noGrp="1"/>
          </p:cNvGraphicFramePr>
          <p:nvPr/>
        </p:nvGraphicFramePr>
        <p:xfrm>
          <a:off x="424620" y="5167663"/>
          <a:ext cx="6008370" cy="3365500"/>
        </p:xfrm>
        <a:graphic>
          <a:graphicData uri="http://schemas.openxmlformats.org/drawingml/2006/table">
            <a:tbl>
              <a:tblPr/>
              <a:tblGrid>
                <a:gridCol w="282575"/>
                <a:gridCol w="842645"/>
                <a:gridCol w="1337310"/>
                <a:gridCol w="280670"/>
                <a:gridCol w="281305"/>
                <a:gridCol w="734695"/>
                <a:gridCol w="1685290"/>
                <a:gridCol w="563880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54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87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45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77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8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247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590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95684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40640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JOINT,EY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0.038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16006-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51012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PUMP,INJECT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ION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42570" algn="l" rtl="0" eaLnBrk="0">
                        <a:lnSpc>
                          <a:spcPct val="82000"/>
                        </a:lnSpc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23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G700-52200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SHIM,INJEC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ION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0.17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16006-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52092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5000"/>
                        </a:lnSpc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SHIM,INJEC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ION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0.20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16006-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52112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SHIM(INJE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CTION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PUMP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0.25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16006-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52122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SHIM(INJE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CTION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PUMP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0.30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23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G700-52160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SHIM,INJECTION P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0.35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91060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BOLT,SOCKET HEA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14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91500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STU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14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92320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NUT,CAP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14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81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04512-5006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</a:t>
                      </a:r>
                      <a:r>
                        <a:rPr sz="855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SPRING</a:t>
                      </a:r>
                      <a:r>
                        <a:rPr sz="855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LOCK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14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51320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SCREW(ROOF,CA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NOPY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41" name="textbox 241"/>
          <p:cNvSpPr/>
          <p:nvPr/>
        </p:nvSpPr>
        <p:spPr>
          <a:xfrm>
            <a:off x="411979" y="209899"/>
            <a:ext cx="3247640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020200 INJECTIO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243" name="textbox 243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244" name="picture 24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245" name="picture 2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246" name="picture 2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247" name="picture 24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07385" y="876236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77</a:t>
            </a:r>
            <a:endParaRPr lang="en-US" altLang="zh-CN" sz="1200"/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0" name="table 250"/>
          <p:cNvGraphicFramePr>
            <a:graphicFrameLocks noGrp="1"/>
          </p:cNvGraphicFramePr>
          <p:nvPr/>
        </p:nvGraphicFramePr>
        <p:xfrm>
          <a:off x="424620" y="1301553"/>
          <a:ext cx="6008370" cy="1562735"/>
        </p:xfrm>
        <a:graphic>
          <a:graphicData uri="http://schemas.openxmlformats.org/drawingml/2006/table">
            <a:tbl>
              <a:tblPr/>
              <a:tblGrid>
                <a:gridCol w="282575"/>
                <a:gridCol w="842645"/>
                <a:gridCol w="1337310"/>
                <a:gridCol w="280670"/>
                <a:gridCol w="281305"/>
                <a:gridCol w="734695"/>
                <a:gridCol w="1685290"/>
                <a:gridCol w="563880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54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87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45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77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8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247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590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96650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14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51350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EW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96660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16030-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PLU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1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96650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684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51" name="textbox 251"/>
          <p:cNvSpPr/>
          <p:nvPr/>
        </p:nvSpPr>
        <p:spPr>
          <a:xfrm>
            <a:off x="411979" y="209899"/>
            <a:ext cx="3247640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020200 INJECTIO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PUMP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253" name="textbox 253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254" name="picture 25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255" name="picture 25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256" name="picture 25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257" name="picture 25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3345180" y="870966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78</a:t>
            </a:r>
            <a:endParaRPr lang="en-US" altLang="zh-CN" sz="1200"/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picture 26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261" name="table 261"/>
          <p:cNvGraphicFramePr>
            <a:graphicFrameLocks noGrp="1"/>
          </p:cNvGraphicFramePr>
          <p:nvPr/>
        </p:nvGraphicFramePr>
        <p:xfrm>
          <a:off x="424620" y="5167663"/>
          <a:ext cx="6008370" cy="3263265"/>
        </p:xfrm>
        <a:graphic>
          <a:graphicData uri="http://schemas.openxmlformats.org/drawingml/2006/table">
            <a:tbl>
              <a:tblPr/>
              <a:tblGrid>
                <a:gridCol w="280035"/>
                <a:gridCol w="835660"/>
                <a:gridCol w="1377950"/>
                <a:gridCol w="278765"/>
                <a:gridCol w="278765"/>
                <a:gridCol w="727710"/>
                <a:gridCol w="1670685"/>
                <a:gridCol w="55880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43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6863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588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03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0358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336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57112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PLATE,SPEED CONTR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OL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57212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GASKET,CONTROL PL</a:t>
                      </a: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30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01754-5061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BOLT,FLAN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91050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56112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LEVER,GOVERNO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19280-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57240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COLLA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30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04814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10160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O-RI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14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79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G639-57150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LEVER,SPEED CO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NTROL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16866-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92010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NUT,SPEED CONTRO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57742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SHAFT,L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EVER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0.041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57724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LEVER</a:t>
                      </a:r>
                      <a:r>
                        <a:rPr sz="855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ENGINE</a:t>
                      </a:r>
                      <a:r>
                        <a:rPr sz="855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STOP</a:t>
                      </a:r>
                      <a:r>
                        <a:rPr sz="855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30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05411-0031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PIN,SPRIN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2" name="textbox 262"/>
          <p:cNvSpPr/>
          <p:nvPr/>
        </p:nvSpPr>
        <p:spPr>
          <a:xfrm>
            <a:off x="411979" y="209899"/>
            <a:ext cx="3695609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020500 SPEED CONTROL PL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264" name="textbox 264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265" name="picture 26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266" name="picture 26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267" name="picture 26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268" name="picture 26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07385" y="881570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79</a:t>
            </a:r>
            <a:endParaRPr lang="en-US" altLang="zh-CN" sz="1200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1" name="table 271"/>
          <p:cNvGraphicFramePr>
            <a:graphicFrameLocks noGrp="1"/>
          </p:cNvGraphicFramePr>
          <p:nvPr/>
        </p:nvGraphicFramePr>
        <p:xfrm>
          <a:off x="424620" y="1301553"/>
          <a:ext cx="6008370" cy="1975485"/>
        </p:xfrm>
        <a:graphic>
          <a:graphicData uri="http://schemas.openxmlformats.org/drawingml/2006/table">
            <a:tbl>
              <a:tblPr/>
              <a:tblGrid>
                <a:gridCol w="280035"/>
                <a:gridCol w="835660"/>
                <a:gridCol w="1377950"/>
                <a:gridCol w="278765"/>
                <a:gridCol w="278765"/>
                <a:gridCol w="727710"/>
                <a:gridCol w="1670685"/>
                <a:gridCol w="55880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43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6863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588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03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3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0358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336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30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04814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10070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O-RI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57920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SPRING,RETUR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15108-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57280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STOPP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19202-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0.009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30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02056-5006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HEX.N</a:t>
                      </a: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89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16866-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57302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CAP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16866-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57010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98000"/>
                        </a:lnSpc>
                        <a:spcBef>
                          <a:spcPts val="0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COMP.PLAT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SPEED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2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.31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72" name="textbox 272"/>
          <p:cNvSpPr/>
          <p:nvPr/>
        </p:nvSpPr>
        <p:spPr>
          <a:xfrm>
            <a:off x="411979" y="209899"/>
            <a:ext cx="3695609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020500 SPEED CONTROL PL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A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TE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274" name="textbox 274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275" name="picture 27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276" name="picture 2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277" name="picture 27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278" name="picture 27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313430" y="878395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80</a:t>
            </a:r>
            <a:endParaRPr lang="en-US" altLang="zh-CN" sz="1200"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1" name="picture 28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32649"/>
            <a:ext cx="5212732" cy="3834311"/>
          </a:xfrm>
          <a:prstGeom prst="rect">
            <a:avLst/>
          </a:prstGeom>
        </p:spPr>
      </p:pic>
      <p:graphicFrame>
        <p:nvGraphicFramePr>
          <p:cNvPr id="282" name="table 282"/>
          <p:cNvGraphicFramePr>
            <a:graphicFrameLocks noGrp="1"/>
          </p:cNvGraphicFramePr>
          <p:nvPr/>
        </p:nvGraphicFramePr>
        <p:xfrm>
          <a:off x="424620" y="5167663"/>
          <a:ext cx="6008370" cy="3263265"/>
        </p:xfrm>
        <a:graphic>
          <a:graphicData uri="http://schemas.openxmlformats.org/drawingml/2006/table">
            <a:tbl>
              <a:tblPr/>
              <a:tblGrid>
                <a:gridCol w="280035"/>
                <a:gridCol w="836930"/>
                <a:gridCol w="1372235"/>
                <a:gridCol w="278765"/>
                <a:gridCol w="279400"/>
                <a:gridCol w="728980"/>
                <a:gridCol w="1672590"/>
                <a:gridCol w="559435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49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654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651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09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048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336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15862-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42502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PIPE,ASSY(O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VER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FLOW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0.042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42502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</a:t>
                      </a:r>
                      <a:r>
                        <a:rPr sz="855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</a:t>
                      </a:r>
                      <a:r>
                        <a:rPr sz="855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OVER</a:t>
                      </a:r>
                      <a:r>
                        <a:rPr sz="855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FLOW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42522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7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</a:t>
                      </a:r>
                      <a:r>
                        <a:rPr sz="855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FUEL</a:t>
                      </a:r>
                      <a:r>
                        <a:rPr sz="855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OVER</a:t>
                      </a:r>
                      <a:r>
                        <a:rPr sz="855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FLOW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14971-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42750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CLIP,PIP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51360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SCREW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BLEATHER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15601-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96650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PACKIN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53904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HOLDER,NOZZLE,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0.145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HOLDER,NOZZLE,A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G826-92032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53622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19077-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53650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SEAL</a:t>
                      </a:r>
                      <a:r>
                        <a:rPr sz="855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HEAT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G686-53710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PIPE, INJECTIO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2343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83" name="textbox 283"/>
          <p:cNvSpPr/>
          <p:nvPr/>
        </p:nvSpPr>
        <p:spPr>
          <a:xfrm>
            <a:off x="411979" y="209899"/>
            <a:ext cx="3988825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020600 INJECTOR AND GLOW P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LUG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285" name="textbox 285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286" name="picture 28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287" name="picture 2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288" name="picture 28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289" name="picture 28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324225" y="881570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81</a:t>
            </a:r>
            <a:endParaRPr lang="en-US" altLang="zh-CN" sz="120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342900" y="569849"/>
          <a:ext cx="6172200" cy="5699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7525"/>
                <a:gridCol w="1075055"/>
                <a:gridCol w="1965960"/>
                <a:gridCol w="1722755"/>
                <a:gridCol w="488950"/>
                <a:gridCol w="401955"/>
              </a:tblGrid>
              <a:tr h="353695">
                <a:tc gridSpan="6">
                  <a:txBody>
                    <a:bodyPr/>
                    <a:p>
                      <a:pPr algn="ctr">
                        <a:buNone/>
                      </a:pPr>
                      <a:r>
                        <a:rPr lang="en-US" alt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KS</a:t>
                      </a:r>
                      <a:r>
                        <a:rPr lang="zh-CN" sz="16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12-9 </a:t>
                      </a: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Front operating device assembly-2 (101010104146 boom cylinder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  <a:p>
                      <a:pPr algn="ctr">
                        <a:buNone/>
                      </a:pPr>
                      <a:r>
                        <a:rPr lang="zh-CN" sz="12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(50X30-325X535) Explosion Details)</a:t>
                      </a:r>
                      <a:endParaRPr lang="zh-CN" sz="1200" b="1">
                        <a:solidFill>
                          <a:srgbClr val="000000"/>
                        </a:solidFill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128905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序号No.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图号Part Number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中文名称Chinese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英文名称English part name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台用量Qty per unit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备注Remark</a:t>
                      </a:r>
                      <a:endParaRPr lang="zh-CN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206010005689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后盖缸筒（63）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Rear cover cylinder barrel (63)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206020002350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活塞杆组件（30）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Piston Rod Assembly (30)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201020200033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活塞（63）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Piston (63)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201010200040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前盖（63-30）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Front cover (63-30)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407000000027 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平头油杯（M8×1）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Flat head oil cup (M8 × 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301010100064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DH防尘圈（30×38×5）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DH dust ring (30 × 38 × 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302010100019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HS70度（70×3.1）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HS70 degrees (70  × 3.1)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301010200618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HRSD轴用圈（30×40×6/7）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HRSD shaft ring (30 × 40 × 6/7)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301010200615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HRB轴用缓冲圈（30×40.7×4.2）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Buffer ring for HRB axis (30 × 40.7 × 4.2)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302020200021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挡圈 HS97（64×59.2×1.5）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Times New Roman" panose="02020603050405020304" charset="0"/>
                        </a:rPr>
                        <a:t>Retaining ring HS97 (64 × 59.2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302010100060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HS90度（63×3.1）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(63 × 3.1)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301010800006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PFC导向环（30×8×2 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PFC Guide Ring (30 × eight × 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302010200023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O形圈 HS90度（22×2.65）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O-ring HS90 degrees (22 × 2.65)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301010500079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GSF格莱圈（63×52×4.2）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GSF Glee Circle (63 × 42 × 4.2)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301010700013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PFC支撑环（63×8×2.5）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PFC Support Ring (63 × 8 × 2.5)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201050100005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锁紧螺母（M20×1.5）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Locking nut (M20 × 1.5)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402029900001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十字槽锥端紧定螺钉（M5×6）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Cross recessed cone end set screw (M5 × 6)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201070900002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zh-CN" sz="1000">
                          <a:solidFill>
                            <a:srgbClr val="000000"/>
                          </a:solidFill>
                          <a:ea typeface="宋体" panose="02010600030101010101" pitchFamily="2" charset="-122"/>
                        </a:rPr>
                        <a:t>钢轴套（30）</a:t>
                      </a:r>
                      <a:endParaRPr lang="zh-CN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Steel shaft sleeve (30)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Times New Roman" panose="02020603050405020304" charset="0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algn="ctr"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>
                        <a:buNone/>
                      </a:pPr>
                      <a:endParaRPr lang="en-US" altLang="en-US" sz="100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页脚占位符 1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r>
              <a:rPr lang="en-US" altLang="zh-CN" strike="noStrike" noProof="1">
                <a:latin typeface="Arial" panose="020B0604020202020204" pitchFamily="34" charset="0"/>
              </a:rPr>
              <a:t>6</a:t>
            </a:r>
            <a:endParaRPr lang="en-US" altLang="zh-CN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2" name="table 292"/>
          <p:cNvGraphicFramePr>
            <a:graphicFrameLocks noGrp="1"/>
          </p:cNvGraphicFramePr>
          <p:nvPr/>
        </p:nvGraphicFramePr>
        <p:xfrm>
          <a:off x="424620" y="1301553"/>
          <a:ext cx="6008370" cy="2233295"/>
        </p:xfrm>
        <a:graphic>
          <a:graphicData uri="http://schemas.openxmlformats.org/drawingml/2006/table">
            <a:tbl>
              <a:tblPr/>
              <a:tblGrid>
                <a:gridCol w="280035"/>
                <a:gridCol w="836930"/>
                <a:gridCol w="1372235"/>
                <a:gridCol w="278765"/>
                <a:gridCol w="279400"/>
                <a:gridCol w="728980"/>
                <a:gridCol w="1672590"/>
                <a:gridCol w="559435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49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654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651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096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048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3365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G686-53720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PIPE, INJECTIO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343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4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G686-53730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PIPE,INJECT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343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53850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CLAMP,PIP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17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53860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CLAMP,PIP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429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03024-5052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SCREW,SEMS(PAN HEA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0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92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G679-65512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PLUG,GLO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00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65560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CORD,GLOW PL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43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429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02761-5004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NUT,FLANG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295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43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93" name="textbox 293"/>
          <p:cNvSpPr/>
          <p:nvPr/>
        </p:nvSpPr>
        <p:spPr>
          <a:xfrm>
            <a:off x="411979" y="209899"/>
            <a:ext cx="3988825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020600 INJECTOR AND GLOW P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LUG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295" name="textbox 295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296" name="picture 29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297" name="picture 29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298" name="picture 29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299" name="picture 29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048635" y="863536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82</a:t>
            </a:r>
            <a:endParaRPr lang="en-US" altLang="zh-CN" sz="1200"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2" name="picture 30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32649"/>
            <a:ext cx="5212732" cy="3834311"/>
          </a:xfrm>
          <a:prstGeom prst="rect">
            <a:avLst/>
          </a:prstGeom>
        </p:spPr>
      </p:pic>
      <p:graphicFrame>
        <p:nvGraphicFramePr>
          <p:cNvPr id="303" name="table 303"/>
          <p:cNvGraphicFramePr>
            <a:graphicFrameLocks noGrp="1"/>
          </p:cNvGraphicFramePr>
          <p:nvPr/>
        </p:nvGraphicFramePr>
        <p:xfrm>
          <a:off x="424620" y="5167663"/>
          <a:ext cx="6008370" cy="3365500"/>
        </p:xfrm>
        <a:graphic>
          <a:graphicData uri="http://schemas.openxmlformats.org/drawingml/2006/table">
            <a:tbl>
              <a:tblPr/>
              <a:tblGrid>
                <a:gridCol w="286385"/>
                <a:gridCol w="853440"/>
                <a:gridCol w="1277620"/>
                <a:gridCol w="284480"/>
                <a:gridCol w="284480"/>
                <a:gridCol w="743585"/>
                <a:gridCol w="1707515"/>
                <a:gridCol w="570865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79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51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1021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969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41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2517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035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53904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HOLDER,NOZZLE,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0.145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35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HOLDER,NOZZ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2006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.13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G826-92032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16032-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53230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16032-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53170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SPRING,NOZZL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16032-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53350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SPACER,DISTANC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06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16032-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53160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PUSH R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D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53280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NUT,NOZZL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06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16032-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94040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WASHER,PLA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52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787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G962-53610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NOZZLE-PIEC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98100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93000"/>
                        </a:lnSpc>
                        <a:spcBef>
                          <a:spcPts val="0"/>
                        </a:spcBef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WASHER,ADJ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U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59690" algn="l" rtl="0" eaLnBrk="0">
                        <a:lnSpc>
                          <a:spcPct val="81000"/>
                        </a:lnSpc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OPT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0.043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53230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0.90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04" name="textbox 304"/>
          <p:cNvSpPr/>
          <p:nvPr/>
        </p:nvSpPr>
        <p:spPr>
          <a:xfrm>
            <a:off x="411550" y="209899"/>
            <a:ext cx="5933826" cy="339371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0000"/>
              </a:lnSpc>
            </a:pP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020700 NOZZLE HOLDER (COMPONENT PARTS) ## D722-E4B-SKS-1   </a:t>
            </a:r>
            <a:endParaRPr sz="1195" spc="-4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7780" indent="-5080" algn="l" rtl="0" eaLnBrk="0">
              <a:lnSpc>
                <a:spcPct val="100000"/>
              </a:lnSpc>
            </a:pP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ENGINE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  </a:t>
            </a:r>
            <a:endParaRPr lang="en-US" altLang="en-US" sz="835" dirty="0"/>
          </a:p>
        </p:txBody>
      </p:sp>
      <p:sp>
        <p:nvSpPr>
          <p:cNvPr id="306" name="textbox 306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307" name="picture 30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308" name="picture 30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309" name="picture 3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310" name="picture 3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70885" y="879411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83</a:t>
            </a:r>
            <a:endParaRPr lang="en-US" altLang="zh-CN" sz="1200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2" name="table 312"/>
          <p:cNvGraphicFramePr>
            <a:graphicFrameLocks noGrp="1"/>
          </p:cNvGraphicFramePr>
          <p:nvPr/>
        </p:nvGraphicFramePr>
        <p:xfrm>
          <a:off x="424620" y="1301553"/>
          <a:ext cx="6008370" cy="7226935"/>
        </p:xfrm>
        <a:graphic>
          <a:graphicData uri="http://schemas.openxmlformats.org/drawingml/2006/table">
            <a:tbl>
              <a:tblPr/>
              <a:tblGrid>
                <a:gridCol w="286385"/>
                <a:gridCol w="853440"/>
                <a:gridCol w="1277620"/>
                <a:gridCol w="284480"/>
                <a:gridCol w="284480"/>
                <a:gridCol w="743585"/>
                <a:gridCol w="1707515"/>
                <a:gridCol w="570865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79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51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1021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969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41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2517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035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98510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0.92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98520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0.95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98530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0.97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98540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98550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1.02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98560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98570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1.07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98580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1.10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98590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1.12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98600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1.15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98610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1.17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98620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1.20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98630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1.22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98640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1.25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98650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1.27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98660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1.30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98670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1.32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98680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1.35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98690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1.37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98700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1.40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98710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1.42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98720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1.45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98730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1.47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98740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1.50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98750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1.52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98760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1.55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98770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1.57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13" name="textbox 313"/>
          <p:cNvSpPr/>
          <p:nvPr/>
        </p:nvSpPr>
        <p:spPr>
          <a:xfrm>
            <a:off x="411550" y="209899"/>
            <a:ext cx="5933826" cy="339371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0000"/>
              </a:lnSpc>
            </a:pP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020700 NOZZLE HOLDER (COMPONENT PARTS) ## D722-E4B-SKS-1   </a:t>
            </a:r>
            <a:endParaRPr sz="1195" spc="-4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7780" indent="-5080" algn="l" rtl="0" eaLnBrk="0">
              <a:lnSpc>
                <a:spcPct val="100000"/>
              </a:lnSpc>
            </a:pPr>
            <a:r>
              <a:rPr sz="77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ENGINE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 </a:t>
            </a:r>
            <a:endParaRPr lang="en-US" altLang="en-US" sz="835" dirty="0"/>
          </a:p>
        </p:txBody>
      </p:sp>
      <p:sp>
        <p:nvSpPr>
          <p:cNvPr id="315" name="textbox 315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316" name="picture 31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317" name="picture 3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318" name="picture 3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319" name="picture 3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175635" y="878395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84</a:t>
            </a:r>
            <a:endParaRPr lang="en-US" altLang="zh-CN" sz="1200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1" name="table 321"/>
          <p:cNvGraphicFramePr>
            <a:graphicFrameLocks noGrp="1"/>
          </p:cNvGraphicFramePr>
          <p:nvPr/>
        </p:nvGraphicFramePr>
        <p:xfrm>
          <a:off x="424620" y="1301553"/>
          <a:ext cx="6008370" cy="4652010"/>
        </p:xfrm>
        <a:graphic>
          <a:graphicData uri="http://schemas.openxmlformats.org/drawingml/2006/table">
            <a:tbl>
              <a:tblPr/>
              <a:tblGrid>
                <a:gridCol w="286385"/>
                <a:gridCol w="853440"/>
                <a:gridCol w="1277620"/>
                <a:gridCol w="284480"/>
                <a:gridCol w="284480"/>
                <a:gridCol w="743585"/>
                <a:gridCol w="1707515"/>
                <a:gridCol w="570865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794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451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1021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969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41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1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1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2517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035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98780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1.60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98790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1.62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98800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1.65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98810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1.67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98820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1.70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98830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1.72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98840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1.75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98850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1.77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98860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1.80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98870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1.82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98880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1.85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98890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1.87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98900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1.90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98910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1.92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98920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WASHER,ADJUSTIN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lang="en-US" altLang="en-US" sz="430" dirty="0"/>
                    </a:p>
                    <a:p>
                      <a:pPr marL="63500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1.95</a:t>
                      </a: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53622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5969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096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95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19077-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53650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SEAL</a:t>
                      </a:r>
                      <a:r>
                        <a:rPr sz="855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HEAT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27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129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24" name="textbox 324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325" name="picture 32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326" name="picture 3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327" name="picture 3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328" name="picture 3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313" name="textbox 313"/>
          <p:cNvSpPr/>
          <p:nvPr>
            <p:custDataLst>
              <p:tags r:id="rId5"/>
            </p:custDataLst>
          </p:nvPr>
        </p:nvSpPr>
        <p:spPr>
          <a:xfrm>
            <a:off x="411550" y="209899"/>
            <a:ext cx="5933826" cy="339371"/>
          </a:xfrm>
          <a:prstGeom prst="rect">
            <a:avLst/>
          </a:prstGeom>
        </p:spPr>
        <p:txBody>
          <a:bodyPr vert="horz" wrap="square" lIns="0" tIns="0" rIns="0" bIns="0"/>
          <a:p>
            <a:pPr algn="l" rtl="0" eaLnBrk="0">
              <a:lnSpc>
                <a:spcPct val="78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0000"/>
              </a:lnSpc>
            </a:pP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020700 NOZZLE HOLDER (COMPONENT PARTS) ## D722-E4B-SKS-1   </a:t>
            </a:r>
            <a:endParaRPr sz="1195" spc="-40" dirty="0">
              <a:solidFill>
                <a:srgbClr val="000000">
                  <a:alpha val="100000"/>
                </a:srgbClr>
              </a:solidFill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7780" indent="-5080" algn="l" rtl="0" eaLnBrk="0">
              <a:lnSpc>
                <a:spcPct val="100000"/>
              </a:lnSpc>
            </a:pPr>
            <a:r>
              <a:rPr sz="77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370" spc="1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370" spc="0" baseline="-1000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ENGINE</a:t>
            </a:r>
            <a:r>
              <a:rPr sz="855" spc="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                                                                                     </a:t>
            </a:r>
            <a:endParaRPr lang="en-US" altLang="en-US" sz="835" dirty="0"/>
          </a:p>
        </p:txBody>
      </p:sp>
      <p:sp>
        <p:nvSpPr>
          <p:cNvPr id="2" name="文本框 1"/>
          <p:cNvSpPr txBox="1"/>
          <p:nvPr/>
        </p:nvSpPr>
        <p:spPr>
          <a:xfrm>
            <a:off x="3070225" y="869886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85</a:t>
            </a:r>
            <a:endParaRPr lang="en-US" altLang="zh-CN" sz="1200"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0" name="picture 33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331" name="table 331"/>
          <p:cNvGraphicFramePr>
            <a:graphicFrameLocks noGrp="1"/>
          </p:cNvGraphicFramePr>
          <p:nvPr/>
        </p:nvGraphicFramePr>
        <p:xfrm>
          <a:off x="424620" y="5167663"/>
          <a:ext cx="6008370" cy="1718310"/>
        </p:xfrm>
        <a:graphic>
          <a:graphicData uri="http://schemas.openxmlformats.org/drawingml/2006/table">
            <a:tbl>
              <a:tblPr/>
              <a:tblGrid>
                <a:gridCol w="290830"/>
                <a:gridCol w="868680"/>
                <a:gridCol w="1195705"/>
                <a:gridCol w="289560"/>
                <a:gridCol w="289560"/>
                <a:gridCol w="756920"/>
                <a:gridCol w="1736725"/>
                <a:gridCol w="58039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04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40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6195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223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66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./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231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543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84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56480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77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SPRING(STAR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160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6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84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16851-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56410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15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SPRING(GOVERNO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160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637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1938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966-56050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LEVER,ASSY(FOR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160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63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0.182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84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15531-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54230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SPRIN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160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63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37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27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04613-5007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9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CIR-CLIP,EXTERNAL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160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63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84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27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589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637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32" name="textbox 332"/>
          <p:cNvSpPr/>
          <p:nvPr/>
        </p:nvSpPr>
        <p:spPr>
          <a:xfrm>
            <a:off x="411979" y="209899"/>
            <a:ext cx="3835158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021200 FORK LEVER (GOVERNOR) ## D722-E4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334" name="textbox 334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335" name="picture 33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336" name="picture 33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337" name="picture 3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338" name="picture 33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28975" y="870966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86</a:t>
            </a:r>
            <a:endParaRPr lang="en-US" altLang="zh-CN" sz="1200"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1" name="picture 34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562"/>
            <a:ext cx="5212732" cy="3784486"/>
          </a:xfrm>
          <a:prstGeom prst="rect">
            <a:avLst/>
          </a:prstGeom>
        </p:spPr>
      </p:pic>
      <p:graphicFrame>
        <p:nvGraphicFramePr>
          <p:cNvPr id="342" name="table 342"/>
          <p:cNvGraphicFramePr>
            <a:graphicFrameLocks noGrp="1"/>
          </p:cNvGraphicFramePr>
          <p:nvPr/>
        </p:nvGraphicFramePr>
        <p:xfrm>
          <a:off x="424620" y="5167663"/>
          <a:ext cx="6008370" cy="2233295"/>
        </p:xfrm>
        <a:graphic>
          <a:graphicData uri="http://schemas.openxmlformats.org/drawingml/2006/table">
            <a:tbl>
              <a:tblPr/>
              <a:tblGrid>
                <a:gridCol w="282575"/>
                <a:gridCol w="843915"/>
                <a:gridCol w="1332230"/>
                <a:gridCol w="281305"/>
                <a:gridCol w="281305"/>
                <a:gridCol w="735330"/>
                <a:gridCol w="1687830"/>
                <a:gridCol w="563880"/>
              </a:tblGrid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660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3939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4419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577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22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 No./P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1310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5654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8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15224-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43010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4000"/>
                        </a:lnSpc>
                        <a:spcBef>
                          <a:spcPts val="5"/>
                        </a:spcBef>
                      </a:pP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FILTER,A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SSY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(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FUEL</a:t>
                      </a:r>
                      <a:r>
                        <a:rPr sz="855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)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.56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82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15224-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43200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COV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ER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,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FILTER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748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0.215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8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15108-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43610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40005" algn="l" rtl="0" eaLnBrk="0">
                        <a:lnSpc>
                          <a:spcPct val="85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JOINT,PIP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8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15108-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43780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40005" algn="l" rtl="0" eaLnBrk="0">
                        <a:lnSpc>
                          <a:spcPct val="85000"/>
                        </a:lnSpc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JOINT,PIP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8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15221-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43170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79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ELEMENT,FILT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368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8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19222-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43280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35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PLUG,FILTER BREA</a:t>
                      </a: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968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8382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15108-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43290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RING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74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33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382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15224-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87760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MARK,FO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5748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43" name="textbox 343"/>
          <p:cNvSpPr/>
          <p:nvPr/>
        </p:nvSpPr>
        <p:spPr>
          <a:xfrm>
            <a:off x="411979" y="209899"/>
            <a:ext cx="2883292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030000 FUEL FILTE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345" name="textbox 345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346" name="picture 34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347" name="picture 34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348" name="picture 34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349" name="picture 34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07385" y="870966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87</a:t>
            </a:r>
            <a:endParaRPr lang="en-US" altLang="zh-CN" sz="1200"/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2" name="picture 35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6540"/>
            <a:ext cx="5212732" cy="3786539"/>
          </a:xfrm>
          <a:prstGeom prst="rect">
            <a:avLst/>
          </a:prstGeom>
        </p:spPr>
      </p:pic>
      <p:graphicFrame>
        <p:nvGraphicFramePr>
          <p:cNvPr id="353" name="table 353"/>
          <p:cNvGraphicFramePr>
            <a:graphicFrameLocks noGrp="1"/>
          </p:cNvGraphicFramePr>
          <p:nvPr/>
        </p:nvGraphicFramePr>
        <p:xfrm>
          <a:off x="424620" y="5167663"/>
          <a:ext cx="6008370" cy="535940"/>
        </p:xfrm>
        <a:graphic>
          <a:graphicData uri="http://schemas.openxmlformats.org/drawingml/2006/table">
            <a:tbl>
              <a:tblPr/>
              <a:tblGrid>
                <a:gridCol w="292735"/>
                <a:gridCol w="874395"/>
                <a:gridCol w="1164590"/>
                <a:gridCol w="292100"/>
                <a:gridCol w="290830"/>
                <a:gridCol w="762000"/>
                <a:gridCol w="1747520"/>
                <a:gridCol w="584200"/>
              </a:tblGrid>
              <a:tr h="277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41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No./PIN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6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844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080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G938-52034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79000"/>
                        </a:lnSpc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PUMP,FU</a:t>
                      </a: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.31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4" name="textbox 354"/>
          <p:cNvSpPr/>
          <p:nvPr/>
        </p:nvSpPr>
        <p:spPr>
          <a:xfrm>
            <a:off x="411979" y="209899"/>
            <a:ext cx="3821583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030200 FUEL PUMP (ELEC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T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RICAL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)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356" name="textbox 356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357" name="picture 3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358" name="picture 35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359" name="picture 35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360" name="picture 36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3122930" y="856170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88</a:t>
            </a:r>
            <a:endParaRPr lang="en-US" altLang="zh-CN" sz="1200"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3" name="picture 36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6540"/>
            <a:ext cx="5212732" cy="3786539"/>
          </a:xfrm>
          <a:prstGeom prst="rect">
            <a:avLst/>
          </a:prstGeom>
        </p:spPr>
      </p:pic>
      <p:graphicFrame>
        <p:nvGraphicFramePr>
          <p:cNvPr id="364" name="table 364"/>
          <p:cNvGraphicFramePr>
            <a:graphicFrameLocks noGrp="1"/>
          </p:cNvGraphicFramePr>
          <p:nvPr/>
        </p:nvGraphicFramePr>
        <p:xfrm>
          <a:off x="424620" y="5167663"/>
          <a:ext cx="6008370" cy="1047750"/>
        </p:xfrm>
        <a:graphic>
          <a:graphicData uri="http://schemas.openxmlformats.org/drawingml/2006/table">
            <a:tbl>
              <a:tblPr/>
              <a:tblGrid>
                <a:gridCol w="292735"/>
                <a:gridCol w="873760"/>
                <a:gridCol w="1167765"/>
                <a:gridCol w="290830"/>
                <a:gridCol w="290830"/>
                <a:gridCol w="761365"/>
                <a:gridCol w="1746885"/>
                <a:gridCol w="584200"/>
              </a:tblGrid>
              <a:tr h="2743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654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544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28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91000"/>
                        </a:lnSpc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855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855" spc="2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r>
                        <a:rPr sz="855" spc="2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/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PIN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03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15852-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52850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24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16264-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52140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GASKET,FUEL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PUMP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24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652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5" name="textbox 365"/>
          <p:cNvSpPr/>
          <p:nvPr/>
        </p:nvSpPr>
        <p:spPr>
          <a:xfrm>
            <a:off x="411979" y="209899"/>
            <a:ext cx="3367098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030500 FUEL PUMP COVER ## 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367" name="textbox 367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368" name="picture 36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369" name="picture 36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370" name="picture 3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371" name="picture 37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366135" y="8646160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89</a:t>
            </a:r>
            <a:endParaRPr lang="en-US" altLang="zh-CN" sz="1200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4" name="picture 37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806344" y="757659"/>
            <a:ext cx="5212732" cy="3784280"/>
          </a:xfrm>
          <a:prstGeom prst="rect">
            <a:avLst/>
          </a:prstGeom>
        </p:spPr>
      </p:pic>
      <p:graphicFrame>
        <p:nvGraphicFramePr>
          <p:cNvPr id="375" name="table 375"/>
          <p:cNvGraphicFramePr>
            <a:graphicFrameLocks noGrp="1"/>
          </p:cNvGraphicFramePr>
          <p:nvPr/>
        </p:nvGraphicFramePr>
        <p:xfrm>
          <a:off x="424620" y="5167663"/>
          <a:ext cx="6008370" cy="3368675"/>
        </p:xfrm>
        <a:graphic>
          <a:graphicData uri="http://schemas.openxmlformats.org/drawingml/2006/table">
            <a:tbl>
              <a:tblPr/>
              <a:tblGrid>
                <a:gridCol w="292735"/>
                <a:gridCol w="874395"/>
                <a:gridCol w="1164590"/>
                <a:gridCol w="292100"/>
                <a:gridCol w="290830"/>
                <a:gridCol w="762000"/>
                <a:gridCol w="1747520"/>
                <a:gridCol w="584200"/>
              </a:tblGrid>
              <a:tr h="277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41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No./PIN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6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17531-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64012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DYNAM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lang="en-US" altLang="en-US" sz="430" dirty="0"/>
                    </a:p>
                    <a:p>
                      <a:pPr marL="6286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14V 14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146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15841-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64420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STAY,DYNA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O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.08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16871-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91030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0.025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40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01155-5084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2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HEX.BOL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50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04013-5008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270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WASHER,PLA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958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01023-5061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BOLT,SE</a:t>
                      </a: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M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16861-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74285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PULLEY,FAN DRIV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14630" algn="l" rtl="0" eaLnBrk="0">
                        <a:lnSpc>
                          <a:spcPct val="82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1.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15881-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91030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13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BOL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81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16897-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97010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6000"/>
                        </a:lnSpc>
                        <a:spcBef>
                          <a:spcPts val="5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V</a:t>
                      </a:r>
                      <a:r>
                        <a:rPr sz="855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BELT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20891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.06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15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8763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PN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01-68564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</a:t>
                      </a:r>
                      <a:r>
                        <a:rPr sz="855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REGULATOR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0.185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16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19428-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65830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0800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ASSY COUPLER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0.012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17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19237-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65880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CONNECTO</a:t>
                      </a: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515" dirty="0"/>
                    </a:p>
                    <a:p>
                      <a:pPr marL="142875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0.004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76" name="textbox 376"/>
          <p:cNvSpPr/>
          <p:nvPr/>
        </p:nvSpPr>
        <p:spPr>
          <a:xfrm>
            <a:off x="411979" y="209899"/>
            <a:ext cx="3617961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040000 DYNAMO AN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PULLEY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378" name="textbox 378"/>
          <p:cNvSpPr/>
          <p:nvPr/>
        </p:nvSpPr>
        <p:spPr>
          <a:xfrm>
            <a:off x="545708" y="494221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379" name="picture 37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4906602" y="4955194"/>
            <a:ext cx="145832" cy="145832"/>
          </a:xfrm>
          <a:prstGeom prst="rect">
            <a:avLst/>
          </a:prstGeom>
        </p:spPr>
      </p:pic>
      <p:pic>
        <p:nvPicPr>
          <p:cNvPr id="380" name="picture 38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3397305" y="4955194"/>
            <a:ext cx="145832" cy="145832"/>
          </a:xfrm>
          <a:prstGeom prst="rect">
            <a:avLst/>
          </a:prstGeom>
        </p:spPr>
      </p:pic>
      <p:pic>
        <p:nvPicPr>
          <p:cNvPr id="381" name="picture 38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905727" y="4955194"/>
            <a:ext cx="145832" cy="145832"/>
          </a:xfrm>
          <a:prstGeom prst="rect">
            <a:avLst/>
          </a:prstGeom>
        </p:spPr>
      </p:pic>
      <p:pic>
        <p:nvPicPr>
          <p:cNvPr id="382" name="picture 38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600000">
            <a:off x="556568" y="4955194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186430" y="879411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90</a:t>
            </a:r>
            <a:endParaRPr lang="en-US" altLang="zh-CN" sz="1200"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5" name="table 385"/>
          <p:cNvGraphicFramePr>
            <a:graphicFrameLocks noGrp="1"/>
          </p:cNvGraphicFramePr>
          <p:nvPr/>
        </p:nvGraphicFramePr>
        <p:xfrm>
          <a:off x="424620" y="1301553"/>
          <a:ext cx="6008370" cy="1050925"/>
        </p:xfrm>
        <a:graphic>
          <a:graphicData uri="http://schemas.openxmlformats.org/drawingml/2006/table">
            <a:tbl>
              <a:tblPr/>
              <a:tblGrid>
                <a:gridCol w="292735"/>
                <a:gridCol w="874395"/>
                <a:gridCol w="1164590"/>
                <a:gridCol w="292100"/>
                <a:gridCol w="290830"/>
                <a:gridCol w="762000"/>
                <a:gridCol w="1747520"/>
                <a:gridCol w="584200"/>
              </a:tblGrid>
              <a:tr h="2774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717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6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8000"/>
                        </a:lnSpc>
                      </a:pPr>
                      <a:endParaRPr lang="en-US" altLang="en-US" sz="255" dirty="0"/>
                    </a:p>
                    <a:p>
                      <a:pPr marL="25717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9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</a:t>
                      </a:r>
                      <a:r>
                        <a:rPr sz="940" spc="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.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255" dirty="0"/>
                    </a:p>
                    <a:p>
                      <a:pPr marL="34417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Part</a:t>
                      </a:r>
                      <a:r>
                        <a:rPr sz="940" spc="1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Name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lang="en-US" altLang="en-US" sz="255" dirty="0"/>
                    </a:p>
                    <a:p>
                      <a:pPr marL="6350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Q</a:t>
                      </a: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y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255" dirty="0"/>
                    </a:p>
                    <a:p>
                      <a:pPr marL="10795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I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C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5000"/>
                        </a:lnSpc>
                      </a:pPr>
                      <a:endParaRPr lang="en-US" altLang="en-US" sz="170" dirty="0"/>
                    </a:p>
                    <a:p>
                      <a:pPr marL="698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Serial</a:t>
                      </a: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 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No./PIN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3000"/>
                        </a:lnSpc>
                      </a:pPr>
                      <a:endParaRPr lang="en-US" altLang="en-US" sz="170" dirty="0"/>
                    </a:p>
                    <a:p>
                      <a:pPr marL="74866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R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emarks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9000"/>
                        </a:lnSpc>
                      </a:pPr>
                      <a:endParaRPr lang="en-US" altLang="en-US" sz="255" dirty="0"/>
                    </a:p>
                    <a:p>
                      <a:pPr marL="267970" algn="l" rtl="0" eaLnBrk="0">
                        <a:lnSpc>
                          <a:spcPct val="83000"/>
                        </a:lnSpc>
                        <a:spcBef>
                          <a:spcPts val="0"/>
                        </a:spcBef>
                      </a:pPr>
                      <a:r>
                        <a:rPr sz="94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Kg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18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0160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19237-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65910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TERMINAL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6000"/>
                        </a:lnSpc>
                      </a:pPr>
                      <a:endParaRPr lang="en-US" altLang="en-US" sz="515" dirty="0"/>
                    </a:p>
                    <a:p>
                      <a:pPr marL="13843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7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64770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19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71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68271-6591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207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TERMINAL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0.003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0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90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97155" algn="l" rtl="0" eaLnBrk="0">
                        <a:lnSpc>
                          <a:spcPct val="81000"/>
                        </a:lnSpc>
                        <a:spcBef>
                          <a:spcPts val="0"/>
                        </a:spcBef>
                      </a:pPr>
                      <a:r>
                        <a:rPr sz="94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68271-6592</a:t>
                      </a: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57785" algn="l" rtl="0" eaLnBrk="0">
                        <a:lnSpc>
                          <a:spcPct val="87000"/>
                        </a:lnSpc>
                        <a:spcBef>
                          <a:spcPts val="5"/>
                        </a:spcBef>
                      </a:pPr>
                      <a:r>
                        <a:rPr sz="855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SLEEV</a:t>
                      </a:r>
                      <a:r>
                        <a:rPr sz="855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E</a:t>
                      </a: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3716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2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855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lang="en-US" altLang="en-US" sz="515" dirty="0"/>
                    </a:p>
                    <a:p>
                      <a:pPr marL="168910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94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Arial" panose="020B0604020202020204"/>
                          <a:ea typeface="Arial" panose="020B0604020202020204"/>
                          <a:cs typeface="Arial" panose="020B0604020202020204"/>
                        </a:rPr>
                        <a:t>0.001</a:t>
                      </a:r>
                      <a:endParaRPr lang="en-US" altLang="en-US" sz="940" dirty="0"/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86" name="textbox 386"/>
          <p:cNvSpPr/>
          <p:nvPr/>
        </p:nvSpPr>
        <p:spPr>
          <a:xfrm>
            <a:off x="411979" y="209899"/>
            <a:ext cx="3617961" cy="361632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90000"/>
              </a:lnSpc>
            </a:pPr>
            <a:endParaRPr lang="en-US" altLang="en-US" sz="100" dirty="0"/>
          </a:p>
          <a:p>
            <a:pPr marL="17780" indent="-5080" algn="l" rtl="0" eaLnBrk="0">
              <a:lnSpc>
                <a:spcPct val="104000"/>
              </a:lnSpc>
            </a:pP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040000 DYNAMO AN</a:t>
            </a:r>
            <a:r>
              <a:rPr sz="1195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PULLEY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## 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722-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E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4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B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SKS</a:t>
            </a:r>
            <a:r>
              <a:rPr sz="1195" spc="-2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-1</a:t>
            </a:r>
            <a:r>
              <a:rPr sz="119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940" spc="-3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D722-E4B-SKS-1 E</a:t>
            </a:r>
            <a:r>
              <a:rPr sz="940" spc="-1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</a:t>
            </a:r>
            <a:r>
              <a:rPr sz="940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GINE</a:t>
            </a:r>
            <a:endParaRPr lang="en-US" altLang="en-US" sz="940" dirty="0"/>
          </a:p>
        </p:txBody>
      </p:sp>
      <p:sp>
        <p:nvSpPr>
          <p:cNvPr id="388" name="textbox 388"/>
          <p:cNvSpPr/>
          <p:nvPr/>
        </p:nvSpPr>
        <p:spPr>
          <a:xfrm>
            <a:off x="545708" y="1076102"/>
            <a:ext cx="5276804" cy="169956"/>
          </a:xfrm>
          <a:prstGeom prst="rect">
            <a:avLst/>
          </a:prstGeom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lang="en-US" altLang="en-US" sz="100" dirty="0"/>
          </a:p>
          <a:p>
            <a:pPr marL="183515" algn="l" rtl="0" eaLnBrk="0">
              <a:lnSpc>
                <a:spcPts val="1320"/>
              </a:lnSpc>
              <a:tabLst>
                <a:tab pos="263525" algn="l"/>
              </a:tabLst>
            </a:pP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	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Not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Interchangeable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New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for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Old</a:t>
            </a:r>
            <a:r>
              <a:rPr sz="855" spc="4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    </a:t>
            </a:r>
            <a:r>
              <a:rPr sz="855" spc="0" dirty="0">
                <a:solidFill>
                  <a:srgbClr val="000000">
                    <a:alpha val="100000"/>
                  </a:srgbClr>
                </a:solidFill>
                <a:latin typeface="Arial" panose="020B0604020202020204"/>
                <a:ea typeface="Arial" panose="020B0604020202020204"/>
                <a:cs typeface="Arial" panose="020B0604020202020204"/>
              </a:rPr>
              <a:t>            Old for New</a:t>
            </a:r>
            <a:endParaRPr lang="en-US" altLang="en-US" sz="855" dirty="0"/>
          </a:p>
        </p:txBody>
      </p:sp>
      <p:pic>
        <p:nvPicPr>
          <p:cNvPr id="389" name="picture 38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906602" y="1089085"/>
            <a:ext cx="145832" cy="145832"/>
          </a:xfrm>
          <a:prstGeom prst="rect">
            <a:avLst/>
          </a:prstGeom>
        </p:spPr>
      </p:pic>
      <p:pic>
        <p:nvPicPr>
          <p:cNvPr id="390" name="picture 39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397305" y="1089085"/>
            <a:ext cx="145832" cy="145832"/>
          </a:xfrm>
          <a:prstGeom prst="rect">
            <a:avLst/>
          </a:prstGeom>
        </p:spPr>
      </p:pic>
      <p:pic>
        <p:nvPicPr>
          <p:cNvPr id="391" name="picture 39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905727" y="1089085"/>
            <a:ext cx="145832" cy="145832"/>
          </a:xfrm>
          <a:prstGeom prst="rect">
            <a:avLst/>
          </a:prstGeom>
        </p:spPr>
      </p:pic>
      <p:pic>
        <p:nvPicPr>
          <p:cNvPr id="392" name="picture 3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556568" y="1089085"/>
            <a:ext cx="145832" cy="145832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260725" y="8593455"/>
            <a:ext cx="2286000" cy="275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1200"/>
              <a:t>90-1</a:t>
            </a:r>
            <a:endParaRPr lang="en-US" altLang="zh-CN" sz="1200"/>
          </a:p>
        </p:txBody>
      </p:sp>
    </p:spTree>
  </p:cSld>
  <p:clrMapOvr>
    <a:masterClrMapping/>
  </p:clrMapOvr>
</p:sld>
</file>

<file path=ppt/tags/tag1.xml><?xml version="1.0" encoding="utf-8"?>
<p:tagLst xmlns:p="http://schemas.openxmlformats.org/presentationml/2006/main">
  <p:tag name="KSO_WM_UNIT_PLACING_PICTURE_USER_VIEWPORT" val="{&quot;height&quot;:532.6803149606299,&quot;width&quot;:3354.6897637795273}"/>
</p:tagLst>
</file>

<file path=ppt/tags/tag10.xml><?xml version="1.0" encoding="utf-8"?>
<p:tagLst xmlns:p="http://schemas.openxmlformats.org/presentationml/2006/main">
  <p:tag name="KSO_WM_UNIT_TABLE_BEAUTIFY" val="smartTable{a8c82780-ce85-4a12-94b9-73c4bcb8c434}"/>
</p:tagLst>
</file>

<file path=ppt/tags/tag11.xml><?xml version="1.0" encoding="utf-8"?>
<p:tagLst xmlns:p="http://schemas.openxmlformats.org/presentationml/2006/main">
  <p:tag name="KSO_WM_UNIT_TABLE_BEAUTIFY" val="smartTable{0d63cf5b-bde0-4781-a823-d82d5c79808e}"/>
</p:tagLst>
</file>

<file path=ppt/tags/tag12.xml><?xml version="1.0" encoding="utf-8"?>
<p:tagLst xmlns:p="http://schemas.openxmlformats.org/presentationml/2006/main">
  <p:tag name="KSO_WM_BEAUTIFY_FLAG" val=""/>
</p:tagLst>
</file>

<file path=ppt/tags/tag13.xml><?xml version="1.0" encoding="utf-8"?>
<p:tagLst xmlns:p="http://schemas.openxmlformats.org/presentationml/2006/main">
  <p:tag name="KSO_WM_BEAUTIFY_FLAG" val=""/>
</p:tagLst>
</file>

<file path=ppt/tags/tag14.xml><?xml version="1.0" encoding="utf-8"?>
<p:tagLst xmlns:p="http://schemas.openxmlformats.org/presentationml/2006/main">
  <p:tag name="KSO_WM_BEAUTIFY_FLAG" val=""/>
</p:tagLst>
</file>

<file path=ppt/tags/tag15.xml><?xml version="1.0" encoding="utf-8"?>
<p:tagLst xmlns:p="http://schemas.openxmlformats.org/presentationml/2006/main">
  <p:tag name="KSO_WM_BEAUTIFY_FLAG" val=""/>
</p:tagLst>
</file>

<file path=ppt/tags/tag16.xml><?xml version="1.0" encoding="utf-8"?>
<p:tagLst xmlns:p="http://schemas.openxmlformats.org/presentationml/2006/main">
  <p:tag name="KSO_WM_BEAUTIFY_FLAG" val=""/>
</p:tagLst>
</file>

<file path=ppt/tags/tag17.xml><?xml version="1.0" encoding="utf-8"?>
<p:tagLst xmlns:p="http://schemas.openxmlformats.org/presentationml/2006/main">
  <p:tag name="KSO_WM_BEAUTIFY_FLAG" val=""/>
</p:tagLst>
</file>

<file path=ppt/tags/tag18.xml><?xml version="1.0" encoding="utf-8"?>
<p:tagLst xmlns:p="http://schemas.openxmlformats.org/presentationml/2006/main">
  <p:tag name="KSO_WM_BEAUTIFY_FLAG" val=""/>
</p:tagLst>
</file>

<file path=ppt/tags/tag19.xml><?xml version="1.0" encoding="utf-8"?>
<p:tagLst xmlns:p="http://schemas.openxmlformats.org/presentationml/2006/main">
  <p:tag name="KSO_WM_BEAUTIFY_FLAG" val=""/>
</p:tagLst>
</file>

<file path=ppt/tags/tag2.xml><?xml version="1.0" encoding="utf-8"?>
<p:tagLst xmlns:p="http://schemas.openxmlformats.org/presentationml/2006/main">
  <p:tag name="KSO_WM_UNIT_TABLE_BEAUTIFY" val="smartTable{0778dc52-2393-44c2-a4a7-a1ab28e5762c}"/>
</p:tagLst>
</file>

<file path=ppt/tags/tag20.xml><?xml version="1.0" encoding="utf-8"?>
<p:tagLst xmlns:p="http://schemas.openxmlformats.org/presentationml/2006/main">
  <p:tag name="KSO_WM_BEAUTIFY_FLAG" val=""/>
</p:tagLst>
</file>

<file path=ppt/tags/tag21.xml><?xml version="1.0" encoding="utf-8"?>
<p:tagLst xmlns:p="http://schemas.openxmlformats.org/presentationml/2006/main">
  <p:tag name="KSO_WM_BEAUTIFY_FLAG" val=""/>
</p:tagLst>
</file>

<file path=ppt/tags/tag22.xml><?xml version="1.0" encoding="utf-8"?>
<p:tagLst xmlns:p="http://schemas.openxmlformats.org/presentationml/2006/main">
  <p:tag name="KSO_WM_BEAUTIFY_FLAG" val=""/>
</p:tagLst>
</file>

<file path=ppt/tags/tag23.xml><?xml version="1.0" encoding="utf-8"?>
<p:tagLst xmlns:p="http://schemas.openxmlformats.org/presentationml/2006/main">
  <p:tag name="KSO_WM_BEAUTIFY_FLAG" val=""/>
</p:tagLst>
</file>

<file path=ppt/tags/tag24.xml><?xml version="1.0" encoding="utf-8"?>
<p:tagLst xmlns:p="http://schemas.openxmlformats.org/presentationml/2006/main">
  <p:tag name="KSO_WM_UNIT_TABLE_BEAUTIFY" val="smartTable{90432214-1e16-4219-9e24-b74d99a91deb}"/>
</p:tagLst>
</file>

<file path=ppt/tags/tag25.xml><?xml version="1.0" encoding="utf-8"?>
<p:tagLst xmlns:p="http://schemas.openxmlformats.org/presentationml/2006/main">
  <p:tag name="KSO_WM_UNIT_TABLE_BEAUTIFY" val="smartTable{bf92b999-8141-4227-b71b-850ba44d0503}"/>
</p:tagLst>
</file>

<file path=ppt/tags/tag26.xml><?xml version="1.0" encoding="utf-8"?>
<p:tagLst xmlns:p="http://schemas.openxmlformats.org/presentationml/2006/main">
  <p:tag name="KSO_WM_UNIT_TABLE_BEAUTIFY" val="smartTable{40d074e4-2a43-443f-987c-3df9234a0171}"/>
</p:tagLst>
</file>

<file path=ppt/tags/tag27.xml><?xml version="1.0" encoding="utf-8"?>
<p:tagLst xmlns:p="http://schemas.openxmlformats.org/presentationml/2006/main">
  <p:tag name="KSO_WM_UNIT_TABLE_BEAUTIFY" val="smartTable{c1044787-fd82-442b-9888-2a960417ca48}"/>
</p:tagLst>
</file>

<file path=ppt/tags/tag28.xml><?xml version="1.0" encoding="utf-8"?>
<p:tagLst xmlns:p="http://schemas.openxmlformats.org/presentationml/2006/main">
  <p:tag name="KSO_WM_UNIT_TABLE_BEAUTIFY" val="smartTable{45a4fa16-f68d-4364-9e70-77a09893b5ec}"/>
</p:tagLst>
</file>

<file path=ppt/tags/tag29.xml><?xml version="1.0" encoding="utf-8"?>
<p:tagLst xmlns:p="http://schemas.openxmlformats.org/presentationml/2006/main">
  <p:tag name="KSO_WM_UNIT_TABLE_BEAUTIFY" val="smartTable{150a7b9d-29e9-4bed-bbd8-b5982dd10ef9}"/>
</p:tagLst>
</file>

<file path=ppt/tags/tag3.xml><?xml version="1.0" encoding="utf-8"?>
<p:tagLst xmlns:p="http://schemas.openxmlformats.org/presentationml/2006/main">
  <p:tag name="KSO_WM_UNIT_TABLE_BEAUTIFY" val="smartTable{bed829b0-4863-4138-8159-0944dae9ef01}"/>
</p:tagLst>
</file>

<file path=ppt/tags/tag30.xml><?xml version="1.0" encoding="utf-8"?>
<p:tagLst xmlns:p="http://schemas.openxmlformats.org/presentationml/2006/main">
  <p:tag name="KSO_WM_UNIT_TABLE_BEAUTIFY" val="smartTable{1b8bb566-ea04-4dff-897a-6ac5c4ef3aeb}"/>
</p:tagLst>
</file>

<file path=ppt/tags/tag31.xml><?xml version="1.0" encoding="utf-8"?>
<p:tagLst xmlns:p="http://schemas.openxmlformats.org/presentationml/2006/main">
  <p:tag name="KSO_WM_UNIT_TABLE_BEAUTIFY" val="smartTable{93a0092f-b671-4c68-81c1-69f55328e342}"/>
</p:tagLst>
</file>

<file path=ppt/tags/tag32.xml><?xml version="1.0" encoding="utf-8"?>
<p:tagLst xmlns:p="http://schemas.openxmlformats.org/presentationml/2006/main">
  <p:tag name="KSO_WM_UNIT_TABLE_BEAUTIFY" val="smartTable{dcdf73f8-c050-4574-aa42-1f5078f6c587}"/>
</p:tagLst>
</file>

<file path=ppt/tags/tag33.xml><?xml version="1.0" encoding="utf-8"?>
<p:tagLst xmlns:p="http://schemas.openxmlformats.org/presentationml/2006/main">
  <p:tag name="KSO_WM_UNIT_TABLE_BEAUTIFY" val="smartTable{f691d177-4a18-41a9-a7ac-47a38da58b38}"/>
</p:tagLst>
</file>

<file path=ppt/tags/tag34.xml><?xml version="1.0" encoding="utf-8"?>
<p:tagLst xmlns:p="http://schemas.openxmlformats.org/presentationml/2006/main">
  <p:tag name="KSO_WM_UNIT_TABLE_BEAUTIFY" val="smartTable{3a313d58-6cef-4055-9c3b-1489be8c45e1}"/>
</p:tagLst>
</file>

<file path=ppt/tags/tag35.xml><?xml version="1.0" encoding="utf-8"?>
<p:tagLst xmlns:p="http://schemas.openxmlformats.org/presentationml/2006/main">
  <p:tag name="KSO_WM_UNIT_TABLE_BEAUTIFY" val="smartTable{9ca6b06a-541d-46ca-835a-64b48b7d2401}"/>
</p:tagLst>
</file>

<file path=ppt/tags/tag36.xml><?xml version="1.0" encoding="utf-8"?>
<p:tagLst xmlns:p="http://schemas.openxmlformats.org/presentationml/2006/main">
  <p:tag name="KSO_WM_UNIT_TABLE_BEAUTIFY" val="smartTable{231e466b-e5bf-4b27-8c9b-e1424551f0ad}"/>
</p:tagLst>
</file>

<file path=ppt/tags/tag37.xml><?xml version="1.0" encoding="utf-8"?>
<p:tagLst xmlns:p="http://schemas.openxmlformats.org/presentationml/2006/main">
  <p:tag name="KSO_WM_UNIT_TABLE_BEAUTIFY" val="smartTable{67764496-1642-45e7-8b27-f392e22c2844}"/>
</p:tagLst>
</file>

<file path=ppt/tags/tag38.xml><?xml version="1.0" encoding="utf-8"?>
<p:tagLst xmlns:p="http://schemas.openxmlformats.org/presentationml/2006/main">
  <p:tag name="KSO_WM_BEAUTIFY_FLAG" val=""/>
</p:tagLst>
</file>

<file path=ppt/tags/tag39.xml><?xml version="1.0" encoding="utf-8"?>
<p:tagLst xmlns:p="http://schemas.openxmlformats.org/presentationml/2006/main">
  <p:tag name="KSO_WM_UNIT_TABLE_BEAUTIFY" val="smartTable{fc6e453d-f71e-4ac3-890b-493e4c352f60}"/>
</p:tagLst>
</file>

<file path=ppt/tags/tag4.xml><?xml version="1.0" encoding="utf-8"?>
<p:tagLst xmlns:p="http://schemas.openxmlformats.org/presentationml/2006/main">
  <p:tag name="KSO_WM_UNIT_TABLE_BEAUTIFY" val="smartTable{034a1b78-910e-48ea-a856-cd7cf44be52a}"/>
</p:tagLst>
</file>

<file path=ppt/tags/tag40.xml><?xml version="1.0" encoding="utf-8"?>
<p:tagLst xmlns:p="http://schemas.openxmlformats.org/presentationml/2006/main">
  <p:tag name="KSO_WM_UNIT_TABLE_BEAUTIFY" val="smartTable{300554f4-9798-4602-a4cd-e4229c254937}"/>
</p:tagLst>
</file>

<file path=ppt/tags/tag41.xml><?xml version="1.0" encoding="utf-8"?>
<p:tagLst xmlns:p="http://schemas.openxmlformats.org/presentationml/2006/main">
  <p:tag name="KSO_WM_UNIT_TABLE_BEAUTIFY" val="smartTable{e12eeced-bf61-4c44-a2ae-f11c677cc1a0}"/>
</p:tagLst>
</file>

<file path=ppt/tags/tag42.xml><?xml version="1.0" encoding="utf-8"?>
<p:tagLst xmlns:p="http://schemas.openxmlformats.org/presentationml/2006/main">
  <p:tag name="KSO_WM_UNIT_TABLE_BEAUTIFY" val="smartTable{f2baaca5-1ca4-4091-a716-8d35997509b0}"/>
</p:tagLst>
</file>

<file path=ppt/tags/tag43.xml><?xml version="1.0" encoding="utf-8"?>
<p:tagLst xmlns:p="http://schemas.openxmlformats.org/presentationml/2006/main">
  <p:tag name="KSO_WM_UNIT_TABLE_BEAUTIFY" val="smartTable{f94721b5-a9ae-42c4-9c98-1128364b9c1d}"/>
</p:tagLst>
</file>

<file path=ppt/tags/tag44.xml><?xml version="1.0" encoding="utf-8"?>
<p:tagLst xmlns:p="http://schemas.openxmlformats.org/presentationml/2006/main">
  <p:tag name="KSO_WM_UNIT_TABLE_BEAUTIFY" val="smartTable{95c97e28-9475-4533-96d0-1ae2c4d91e13}"/>
</p:tagLst>
</file>

<file path=ppt/tags/tag45.xml><?xml version="1.0" encoding="utf-8"?>
<p:tagLst xmlns:p="http://schemas.openxmlformats.org/presentationml/2006/main">
  <p:tag name="KSO_WM_BEAUTIFY_FLAG" val=""/>
</p:tagLst>
</file>

<file path=ppt/tags/tag46.xml><?xml version="1.0" encoding="utf-8"?>
<p:tagLst xmlns:p="http://schemas.openxmlformats.org/presentationml/2006/main">
  <p:tag name="KSO_WM_BEAUTIFY_FLAG" val=""/>
</p:tagLst>
</file>

<file path=ppt/tags/tag47.xml><?xml version="1.0" encoding="utf-8"?>
<p:tagLst xmlns:p="http://schemas.openxmlformats.org/presentationml/2006/main">
  <p:tag name="KSO_WM_BEAUTIFY_FLAG" val=""/>
</p:tagLst>
</file>

<file path=ppt/tags/tag48.xml><?xml version="1.0" encoding="utf-8"?>
<p:tagLst xmlns:p="http://schemas.openxmlformats.org/presentationml/2006/main">
  <p:tag name="KSO_WPP_MARK_KEY" val="f4e554c5-f589-468c-aff7-548183b5f3e6"/>
  <p:tag name="COMMONDATA" val="eyJoZGlkIjoiY2I5OTI2NTRkOWQ4YTQzMzZiZjljMzAwYzFiNDFiMzEifQ=="/>
</p:tagLst>
</file>

<file path=ppt/tags/tag5.xml><?xml version="1.0" encoding="utf-8"?>
<p:tagLst xmlns:p="http://schemas.openxmlformats.org/presentationml/2006/main">
  <p:tag name="KSO_WM_UNIT_TABLE_BEAUTIFY" val="smartTable{4cb6e5a8-b895-4193-a277-525fc5ff5f0e}"/>
</p:tagLst>
</file>

<file path=ppt/tags/tag6.xml><?xml version="1.0" encoding="utf-8"?>
<p:tagLst xmlns:p="http://schemas.openxmlformats.org/presentationml/2006/main">
  <p:tag name="KSO_WM_UNIT_TABLE_BEAUTIFY" val="smartTable{19d280d2-b4fd-452d-9da8-12806412b764}"/>
</p:tagLst>
</file>

<file path=ppt/tags/tag7.xml><?xml version="1.0" encoding="utf-8"?>
<p:tagLst xmlns:p="http://schemas.openxmlformats.org/presentationml/2006/main">
  <p:tag name="KSO_WM_UNIT_TABLE_BEAUTIFY" val="smartTable{f1936de0-d6b7-4e6b-ab71-a3ca4641b0a3}"/>
</p:tagLst>
</file>

<file path=ppt/tags/tag8.xml><?xml version="1.0" encoding="utf-8"?>
<p:tagLst xmlns:p="http://schemas.openxmlformats.org/presentationml/2006/main">
  <p:tag name="KSO_WM_UNIT_TABLE_BEAUTIFY" val="smartTable{b5a7db4f-65d0-4538-9f38-c80a05605969}"/>
</p:tagLst>
</file>

<file path=ppt/tags/tag9.xml><?xml version="1.0" encoding="utf-8"?>
<p:tagLst xmlns:p="http://schemas.openxmlformats.org/presentationml/2006/main">
  <p:tag name="KSO_WM_UNIT_TABLE_BEAUTIFY" val="smartTable{4a428cdb-0a8a-413a-875a-de4d1eab6fbe}"/>
</p:tagLst>
</file>

<file path=ppt/theme/theme1.xml><?xml version="1.0" encoding="utf-8"?>
<a:theme xmlns:a="http://schemas.openxmlformats.org/drawingml/2006/main" name="默认设计模板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A7C6E5"/>
      </a:accent1>
      <a:accent2>
        <a:srgbClr val="333399"/>
      </a:accent2>
      <a:accent3>
        <a:srgbClr val="FFFFFF"/>
      </a:accent3>
      <a:accent4>
        <a:srgbClr val="000000"/>
      </a:accent4>
      <a:accent5>
        <a:srgbClr val="D0DFEF"/>
      </a:accent5>
      <a:accent6>
        <a:srgbClr val="2D2D89"/>
      </a:accent6>
      <a:hlink>
        <a:srgbClr val="009999"/>
      </a:hlink>
      <a:folHlink>
        <a:srgbClr val="99CC00"/>
      </a:folHlink>
    </a:clrScheme>
    <a:fontScheme name="">
      <a:majorFont>
        <a:latin typeface="Arial"/>
        <a:ea typeface="宋体"/>
        <a:cs typeface=""/>
      </a:majorFont>
      <a:minorFont>
        <a:latin typeface="Arial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A7C6E5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0DFEF"/>
        </a:accent5>
        <a:accent6>
          <a:srgbClr val="2D2D89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4"/>
        </a:accent5>
        <a:accent6>
          <a:srgbClr val="E5895B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7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9E2FF"/>
        </a:accent5>
        <a:accent6>
          <a:srgbClr val="B7B7E5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BFAF7"/>
        </a:accent3>
        <a:accent4>
          <a:srgbClr val="000000"/>
        </a:accent4>
        <a:accent5>
          <a:srgbClr val="FFFFFF"/>
        </a:accent5>
        <a:accent6>
          <a:srgbClr val="7EB1E5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7B7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8080"/>
        </a:lt1>
        <a:dk2>
          <a:srgbClr val="FFFF99"/>
        </a:dk2>
        <a:lt2>
          <a:srgbClr val="005A58"/>
        </a:lt2>
        <a:accent1>
          <a:srgbClr val="006462"/>
        </a:accent1>
        <a:accent2>
          <a:srgbClr val="6D6FC7"/>
        </a:accent2>
        <a:accent3>
          <a:srgbClr val="AAC1C1"/>
        </a:accent3>
        <a:accent4>
          <a:srgbClr val="DCDCDC"/>
        </a:accent4>
        <a:accent5>
          <a:srgbClr val="AAB8B8"/>
        </a:accent5>
        <a:accent6>
          <a:srgbClr val="6163B2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800000"/>
        </a:lt1>
        <a:dk2>
          <a:srgbClr val="DFD293"/>
        </a:dk2>
        <a:lt2>
          <a:srgbClr val="5C1F00"/>
        </a:lt2>
        <a:accent1>
          <a:srgbClr val="CC3300"/>
        </a:accent1>
        <a:accent2>
          <a:srgbClr val="BE7960"/>
        </a:accent2>
        <a:accent3>
          <a:srgbClr val="C1AAAA"/>
        </a:accent3>
        <a:accent4>
          <a:srgbClr val="DCDCDC"/>
        </a:accent4>
        <a:accent5>
          <a:srgbClr val="E2ADAA"/>
        </a:accent5>
        <a:accent6>
          <a:srgbClr val="AA6C55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99"/>
        </a:lt1>
        <a:dk2>
          <a:srgbClr val="CCFFFF"/>
        </a:dk2>
        <a:lt2>
          <a:srgbClr val="003366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CDCDC"/>
        </a:accent4>
        <a:accent5>
          <a:srgbClr val="ADB9E2"/>
        </a:accent5>
        <a:accent6>
          <a:srgbClr val="009D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00"/>
        </a:lt1>
        <a:dk2>
          <a:srgbClr val="E3EBF1"/>
        </a:dk2>
        <a:lt2>
          <a:srgbClr val="336699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CDCDC"/>
        </a:accent4>
        <a:accent5>
          <a:srgbClr val="AAADCA"/>
        </a:accent5>
        <a:accent6>
          <a:srgbClr val="3E7B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86B5D"/>
        </a:lt1>
        <a:dk2>
          <a:srgbClr val="D1D1CB"/>
        </a:dk2>
        <a:lt2>
          <a:srgbClr val="777777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CDCDC"/>
        </a:accent4>
        <a:accent5>
          <a:srgbClr val="C7C7C1"/>
        </a:accent5>
        <a:accent6>
          <a:srgbClr val="728D96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66699"/>
        </a:lt1>
        <a:dk2>
          <a:srgbClr val="FFFFFF"/>
        </a:dk2>
        <a:lt2>
          <a:srgbClr val="3E3E5C"/>
        </a:lt2>
        <a:accent1>
          <a:srgbClr val="60597B"/>
        </a:accent1>
        <a:accent2>
          <a:srgbClr val="6666FF"/>
        </a:accent2>
        <a:accent3>
          <a:srgbClr val="B9B9CA"/>
        </a:accent3>
        <a:accent4>
          <a:srgbClr val="DCDCDC"/>
        </a:accent4>
        <a:accent5>
          <a:srgbClr val="B7B5BF"/>
        </a:accent5>
        <a:accent6>
          <a:srgbClr val="5B5BE5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523E26"/>
        </a:lt1>
        <a:dk2>
          <a:srgbClr val="DFC08D"/>
        </a:dk2>
        <a:lt2>
          <a:srgbClr val="2D2015"/>
        </a:lt2>
        <a:accent1>
          <a:srgbClr val="8C7B70"/>
        </a:accent1>
        <a:accent2>
          <a:srgbClr val="8F5F2F"/>
        </a:accent2>
        <a:accent3>
          <a:srgbClr val="B3AFAB"/>
        </a:accent3>
        <a:accent4>
          <a:srgbClr val="DCDCDC"/>
        </a:accent4>
        <a:accent5>
          <a:srgbClr val="C5BFBC"/>
        </a:accent5>
        <a:accent6>
          <a:srgbClr val="805529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77524</Words>
  <Application>WPS 演示</Application>
  <PresentationFormat/>
  <Paragraphs>14009</Paragraphs>
  <Slides>143</Slides>
  <Notes>0</Notes>
  <HiddenSlides>0</HiddenSlides>
  <MMClips>0</MMClips>
  <ScaleCrop>false</ScaleCrop>
  <HeadingPairs>
    <vt:vector size="8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143</vt:i4>
      </vt:variant>
    </vt:vector>
  </HeadingPairs>
  <TitlesOfParts>
    <vt:vector size="155" baseType="lpstr">
      <vt:lpstr>Arial</vt:lpstr>
      <vt:lpstr>宋体</vt:lpstr>
      <vt:lpstr>Wingdings</vt:lpstr>
      <vt:lpstr>Segoe UI Black</vt:lpstr>
      <vt:lpstr>黑体</vt:lpstr>
      <vt:lpstr>Times New Roman</vt:lpstr>
      <vt:lpstr>微软雅黑</vt:lpstr>
      <vt:lpstr>Arial Unicode MS</vt:lpstr>
      <vt:lpstr>Calibri</vt:lpstr>
      <vt:lpstr>Arial</vt:lpstr>
      <vt:lpstr>默认设计模板</vt:lpstr>
      <vt:lpstr>StaticDib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Lenovo</dc:creator>
  <cp:lastModifiedBy>地球人</cp:lastModifiedBy>
  <cp:revision>413</cp:revision>
  <dcterms:created xsi:type="dcterms:W3CDTF">2023-04-14T01:17:00Z</dcterms:created>
  <dcterms:modified xsi:type="dcterms:W3CDTF">2023-09-27T00:49:48Z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2052-12.1.0.15374</vt:lpwstr>
  </property>
  <property fmtid="{D5CDD505-2E9C-101B-9397-08002B2CF9AE}" pid="3" name="ICV">
    <vt:lpwstr>27DC5A462A304226B4004A565B29DEDD_12</vt:lpwstr>
  </property>
</Properties>
</file>